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ppt/diagrams/data33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3.xml" ContentType="application/vnd.ms-office.drawingml.diagramDrawing+xml"/>
  <Override PartName="/ppt/diagrams/data34.xml" ContentType="application/vnd.openxmlformats-officedocument.drawingml.diagramData+xml"/>
  <Override PartName="/ppt/diagrams/layout34.xml" ContentType="application/vnd.openxmlformats-officedocument.drawingml.diagramLayout+xml"/>
  <Override PartName="/ppt/diagrams/quickStyle34.xml" ContentType="application/vnd.openxmlformats-officedocument.drawingml.diagramStyle+xml"/>
  <Override PartName="/ppt/diagrams/colors34.xml" ContentType="application/vnd.openxmlformats-officedocument.drawingml.diagramColors+xml"/>
  <Override PartName="/ppt/diagrams/drawing34.xml" ContentType="application/vnd.ms-office.drawingml.diagramDrawing+xml"/>
  <Override PartName="/ppt/diagrams/data35.xml" ContentType="application/vnd.openxmlformats-officedocument.drawingml.diagramData+xml"/>
  <Override PartName="/ppt/diagrams/layout35.xml" ContentType="application/vnd.openxmlformats-officedocument.drawingml.diagramLayout+xml"/>
  <Override PartName="/ppt/diagrams/quickStyle35.xml" ContentType="application/vnd.openxmlformats-officedocument.drawingml.diagramStyle+xml"/>
  <Override PartName="/ppt/diagrams/colors35.xml" ContentType="application/vnd.openxmlformats-officedocument.drawingml.diagramColors+xml"/>
  <Override PartName="/ppt/diagrams/drawing35.xml" ContentType="application/vnd.ms-office.drawingml.diagramDrawing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1"/>
  </p:notesMasterIdLst>
  <p:handoutMasterIdLst>
    <p:handoutMasterId r:id="rId52"/>
  </p:handoutMasterIdLst>
  <p:sldIdLst>
    <p:sldId id="258" r:id="rId2"/>
    <p:sldId id="260" r:id="rId3"/>
    <p:sldId id="261" r:id="rId4"/>
    <p:sldId id="264" r:id="rId5"/>
    <p:sldId id="270" r:id="rId6"/>
    <p:sldId id="267" r:id="rId7"/>
    <p:sldId id="273" r:id="rId8"/>
    <p:sldId id="283" r:id="rId9"/>
    <p:sldId id="284" r:id="rId10"/>
    <p:sldId id="285" r:id="rId11"/>
    <p:sldId id="286" r:id="rId12"/>
    <p:sldId id="272" r:id="rId13"/>
    <p:sldId id="271" r:id="rId14"/>
    <p:sldId id="275" r:id="rId15"/>
    <p:sldId id="265" r:id="rId16"/>
    <p:sldId id="282" r:id="rId17"/>
    <p:sldId id="278" r:id="rId18"/>
    <p:sldId id="281" r:id="rId19"/>
    <p:sldId id="307" r:id="rId20"/>
    <p:sldId id="308" r:id="rId21"/>
    <p:sldId id="309" r:id="rId22"/>
    <p:sldId id="274" r:id="rId23"/>
    <p:sldId id="287" r:id="rId24"/>
    <p:sldId id="310" r:id="rId25"/>
    <p:sldId id="305" r:id="rId26"/>
    <p:sldId id="306" r:id="rId27"/>
    <p:sldId id="276" r:id="rId28"/>
    <p:sldId id="290" r:id="rId29"/>
    <p:sldId id="311" r:id="rId30"/>
    <p:sldId id="280" r:id="rId31"/>
    <p:sldId id="291" r:id="rId32"/>
    <p:sldId id="292" r:id="rId33"/>
    <p:sldId id="312" r:id="rId34"/>
    <p:sldId id="293" r:id="rId35"/>
    <p:sldId id="294" r:id="rId36"/>
    <p:sldId id="277" r:id="rId37"/>
    <p:sldId id="295" r:id="rId38"/>
    <p:sldId id="279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288" r:id="rId49"/>
    <p:sldId id="289" r:id="rId5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D5C6DB-193E-4540-A8B4-1127003F5589}" v="18" dt="2018-09-17T23:31:42.936"/>
    <p1510:client id="{27BEBEFE-9B75-41DC-96BE-A74058E3FB14}" v="2120" dt="2018-09-17T22:36:15.060"/>
    <p1510:client id="{78590B53-8144-4FC2-9F5C-E1CC4DFB88A7}" v="385" dt="2018-09-18T00:51:35.257"/>
    <p1510:client id="{11164BF4-9D44-A448-9F12-BDFC228793E3}" v="5994" dt="2018-09-18T07:00:28.1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2"/>
    <p:restoredTop sz="94624"/>
  </p:normalViewPr>
  <p:slideViewPr>
    <p:cSldViewPr snapToGrid="0" snapToObjects="1">
      <p:cViewPr varScale="1">
        <p:scale>
          <a:sx n="77" d="100"/>
          <a:sy n="77" d="100"/>
        </p:scale>
        <p:origin x="200" y="4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8" Type="http://schemas.microsoft.com/office/2015/10/relationships/revisionInfo" Target="revisionInfo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microsoft.com/office/2016/11/relationships/changesInfo" Target="changesInfos/changesInfo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providerId="Windows Live" clId="Web-{166E2C8B-BCC6-4035-B718-5AECF8790538}"/>
    <pc:docChg chg="addSld modSld">
      <pc:chgData name="Guest User" userId="" providerId="Windows Live" clId="Web-{166E2C8B-BCC6-4035-B718-5AECF8790538}" dt="2018-09-18T05:43:24.313" v="240" actId="1076"/>
      <pc:docMkLst>
        <pc:docMk/>
      </pc:docMkLst>
      <pc:sldChg chg="modSp add replId">
        <pc:chgData name="Guest User" userId="" providerId="Windows Live" clId="Web-{166E2C8B-BCC6-4035-B718-5AECF8790538}" dt="2018-09-18T05:43:24.313" v="240" actId="1076"/>
        <pc:sldMkLst>
          <pc:docMk/>
          <pc:sldMk cId="311064521" sldId="311"/>
        </pc:sldMkLst>
        <pc:spChg chg="mod">
          <ac:chgData name="Guest User" userId="" providerId="Windows Live" clId="Web-{166E2C8B-BCC6-4035-B718-5AECF8790538}" dt="2018-09-18T05:43:24.313" v="240" actId="1076"/>
          <ac:spMkLst>
            <pc:docMk/>
            <pc:sldMk cId="311064521" sldId="311"/>
            <ac:spMk id="8" creationId="{14EC3694-C1A9-E542-A248-8FE09645E68A}"/>
          </ac:spMkLst>
        </pc:spChg>
        <pc:spChg chg="mod">
          <ac:chgData name="Guest User" userId="" providerId="Windows Live" clId="Web-{166E2C8B-BCC6-4035-B718-5AECF8790538}" dt="2018-09-18T05:38:53.803" v="18" actId="20577"/>
          <ac:spMkLst>
            <pc:docMk/>
            <pc:sldMk cId="311064521" sldId="311"/>
            <ac:spMk id="9" creationId="{7AE04F2D-014E-B844-84B8-EE99C3AE2BC2}"/>
          </ac:spMkLst>
        </pc:spChg>
        <pc:spChg chg="mod">
          <ac:chgData name="Guest User" userId="" providerId="Windows Live" clId="Web-{166E2C8B-BCC6-4035-B718-5AECF8790538}" dt="2018-09-18T05:38:48.523" v="11" actId="20577"/>
          <ac:spMkLst>
            <pc:docMk/>
            <pc:sldMk cId="311064521" sldId="311"/>
            <ac:spMk id="10" creationId="{D744F8F2-98F6-C64C-BCE9-EFE88E28241D}"/>
          </ac:spMkLst>
        </pc:spChg>
        <pc:spChg chg="mod">
          <ac:chgData name="Guest User" userId="" providerId="Windows Live" clId="Web-{166E2C8B-BCC6-4035-B718-5AECF8790538}" dt="2018-09-18T05:38:41.555" v="3" actId="20577"/>
          <ac:spMkLst>
            <pc:docMk/>
            <pc:sldMk cId="311064521" sldId="311"/>
            <ac:spMk id="11" creationId="{D851AF43-3FD8-9640-845E-8BD5F4CDA4B6}"/>
          </ac:spMkLst>
        </pc:spChg>
      </pc:sldChg>
    </pc:docChg>
  </pc:docChgLst>
  <pc:docChgLst>
    <pc:chgData name="Guest User" providerId="Windows Live" clId="Web-{DE6E4033-489E-4F24-9D4F-1BD465DBB958}"/>
    <pc:docChg chg="modSld">
      <pc:chgData name="Guest User" userId="" providerId="Windows Live" clId="Web-{DE6E4033-489E-4F24-9D4F-1BD465DBB958}" dt="2018-09-17T21:01:36.614" v="329" actId="1076"/>
      <pc:docMkLst>
        <pc:docMk/>
      </pc:docMkLst>
      <pc:sldChg chg="modSp">
        <pc:chgData name="Guest User" userId="" providerId="Windows Live" clId="Web-{DE6E4033-489E-4F24-9D4F-1BD465DBB958}" dt="2018-09-17T20:58:49.361" v="314" actId="20577"/>
        <pc:sldMkLst>
          <pc:docMk/>
          <pc:sldMk cId="3046492195" sldId="290"/>
        </pc:sldMkLst>
        <pc:spChg chg="mod">
          <ac:chgData name="Guest User" userId="" providerId="Windows Live" clId="Web-{DE6E4033-489E-4F24-9D4F-1BD465DBB958}" dt="2018-09-17T20:58:49.361" v="314" actId="20577"/>
          <ac:spMkLst>
            <pc:docMk/>
            <pc:sldMk cId="3046492195" sldId="290"/>
            <ac:spMk id="11" creationId="{D851AF43-3FD8-9640-845E-8BD5F4CDA4B6}"/>
          </ac:spMkLst>
        </pc:spChg>
      </pc:sldChg>
      <pc:sldChg chg="modSp">
        <pc:chgData name="Guest User" userId="" providerId="Windows Live" clId="Web-{DE6E4033-489E-4F24-9D4F-1BD465DBB958}" dt="2018-09-17T21:01:36.614" v="329" actId="1076"/>
        <pc:sldMkLst>
          <pc:docMk/>
          <pc:sldMk cId="3621862279" sldId="292"/>
        </pc:sldMkLst>
        <pc:spChg chg="mod">
          <ac:chgData name="Guest User" userId="" providerId="Windows Live" clId="Web-{DE6E4033-489E-4F24-9D4F-1BD465DBB958}" dt="2018-09-17T21:00:11.612" v="317" actId="1076"/>
          <ac:spMkLst>
            <pc:docMk/>
            <pc:sldMk cId="3621862279" sldId="292"/>
            <ac:spMk id="25" creationId="{1AFCFA37-0DBC-2044-8310-A85D2594F4AA}"/>
          </ac:spMkLst>
        </pc:spChg>
        <pc:spChg chg="mod">
          <ac:chgData name="Guest User" userId="" providerId="Windows Live" clId="Web-{DE6E4033-489E-4F24-9D4F-1BD465DBB958}" dt="2018-09-17T21:00:17.003" v="319" actId="1076"/>
          <ac:spMkLst>
            <pc:docMk/>
            <pc:sldMk cId="3621862279" sldId="292"/>
            <ac:spMk id="26" creationId="{8126157C-6664-5341-961D-AB0AEAC31D4B}"/>
          </ac:spMkLst>
        </pc:spChg>
        <pc:picChg chg="mod">
          <ac:chgData name="Guest User" userId="" providerId="Windows Live" clId="Web-{DE6E4033-489E-4F24-9D4F-1BD465DBB958}" dt="2018-09-17T21:00:09.597" v="316" actId="1076"/>
          <ac:picMkLst>
            <pc:docMk/>
            <pc:sldMk cId="3621862279" sldId="292"/>
            <ac:picMk id="2" creationId="{796376E1-2248-2241-9114-7EC4F9F244FA}"/>
          </ac:picMkLst>
        </pc:picChg>
        <pc:picChg chg="mod">
          <ac:chgData name="Guest User" userId="" providerId="Windows Live" clId="Web-{DE6E4033-489E-4F24-9D4F-1BD465DBB958}" dt="2018-09-17T21:00:14.316" v="318" actId="1076"/>
          <ac:picMkLst>
            <pc:docMk/>
            <pc:sldMk cId="3621862279" sldId="292"/>
            <ac:picMk id="8" creationId="{5C0FE6A3-364E-4D41-8F14-A13734D3A7B9}"/>
          </ac:picMkLst>
        </pc:picChg>
        <pc:picChg chg="mod">
          <ac:chgData name="Guest User" userId="" providerId="Windows Live" clId="Web-{DE6E4033-489E-4F24-9D4F-1BD465DBB958}" dt="2018-09-17T21:01:13.004" v="325" actId="1076"/>
          <ac:picMkLst>
            <pc:docMk/>
            <pc:sldMk cId="3621862279" sldId="292"/>
            <ac:picMk id="12" creationId="{A1A741A4-2ED4-0B43-98C5-9E89B52CCB16}"/>
          </ac:picMkLst>
        </pc:picChg>
        <pc:picChg chg="mod">
          <ac:chgData name="Guest User" userId="" providerId="Windows Live" clId="Web-{DE6E4033-489E-4F24-9D4F-1BD465DBB958}" dt="2018-09-17T21:01:36.614" v="329" actId="1076"/>
          <ac:picMkLst>
            <pc:docMk/>
            <pc:sldMk cId="3621862279" sldId="292"/>
            <ac:picMk id="14" creationId="{535D0D00-B143-EF4E-887E-5EA36E31D767}"/>
          </ac:picMkLst>
        </pc:picChg>
        <pc:picChg chg="mod">
          <ac:chgData name="Guest User" userId="" providerId="Windows Live" clId="Web-{DE6E4033-489E-4F24-9D4F-1BD465DBB958}" dt="2018-09-17T21:01:02.332" v="323" actId="1076"/>
          <ac:picMkLst>
            <pc:docMk/>
            <pc:sldMk cId="3621862279" sldId="292"/>
            <ac:picMk id="15" creationId="{D3BAEB6E-46E5-3543-810F-111B7DEB3DB9}"/>
          </ac:picMkLst>
        </pc:picChg>
        <pc:picChg chg="mod">
          <ac:chgData name="Guest User" userId="" providerId="Windows Live" clId="Web-{DE6E4033-489E-4F24-9D4F-1BD465DBB958}" dt="2018-09-17T21:01:20.207" v="327" actId="1076"/>
          <ac:picMkLst>
            <pc:docMk/>
            <pc:sldMk cId="3621862279" sldId="292"/>
            <ac:picMk id="16" creationId="{7E430B63-ABD7-8248-A4BE-3401AB0FCCB5}"/>
          </ac:picMkLst>
        </pc:picChg>
        <pc:picChg chg="mod">
          <ac:chgData name="Guest User" userId="" providerId="Windows Live" clId="Web-{DE6E4033-489E-4F24-9D4F-1BD465DBB958}" dt="2018-09-17T21:01:30.989" v="328" actId="1076"/>
          <ac:picMkLst>
            <pc:docMk/>
            <pc:sldMk cId="3621862279" sldId="292"/>
            <ac:picMk id="21" creationId="{4BF5601B-A5EE-9242-88BA-34E391919372}"/>
          </ac:picMkLst>
        </pc:picChg>
        <pc:picChg chg="mod">
          <ac:chgData name="Guest User" userId="" providerId="Windows Live" clId="Web-{DE6E4033-489E-4F24-9D4F-1BD465DBB958}" dt="2018-09-17T21:00:54.489" v="322" actId="1076"/>
          <ac:picMkLst>
            <pc:docMk/>
            <pc:sldMk cId="3621862279" sldId="292"/>
            <ac:picMk id="22" creationId="{2E374D2A-AF5E-6D49-B523-B72D5A5BFE75}"/>
          </ac:picMkLst>
        </pc:picChg>
        <pc:picChg chg="mod">
          <ac:chgData name="Guest User" userId="" providerId="Windows Live" clId="Web-{DE6E4033-489E-4F24-9D4F-1BD465DBB958}" dt="2018-09-17T21:01:09.692" v="324" actId="1076"/>
          <ac:picMkLst>
            <pc:docMk/>
            <pc:sldMk cId="3621862279" sldId="292"/>
            <ac:picMk id="23" creationId="{5DFB8610-2E86-7448-9157-555B30497022}"/>
          </ac:picMkLst>
        </pc:picChg>
        <pc:picChg chg="mod">
          <ac:chgData name="Guest User" userId="" providerId="Windows Live" clId="Web-{DE6E4033-489E-4F24-9D4F-1BD465DBB958}" dt="2018-09-17T21:01:16.879" v="326" actId="1076"/>
          <ac:picMkLst>
            <pc:docMk/>
            <pc:sldMk cId="3621862279" sldId="292"/>
            <ac:picMk id="24" creationId="{20EA9704-F2B8-D142-84C1-4290A553E0BF}"/>
          </ac:picMkLst>
        </pc:picChg>
      </pc:sldChg>
      <pc:sldChg chg="modSp">
        <pc:chgData name="Guest User" userId="" providerId="Windows Live" clId="Web-{DE6E4033-489E-4F24-9D4F-1BD465DBB958}" dt="2018-09-17T20:46:58.317" v="217" actId="20577"/>
        <pc:sldMkLst>
          <pc:docMk/>
          <pc:sldMk cId="3004144958" sldId="296"/>
        </pc:sldMkLst>
        <pc:spChg chg="mod">
          <ac:chgData name="Guest User" userId="" providerId="Windows Live" clId="Web-{DE6E4033-489E-4F24-9D4F-1BD465DBB958}" dt="2018-09-17T20:46:58.317" v="217" actId="20577"/>
          <ac:spMkLst>
            <pc:docMk/>
            <pc:sldMk cId="3004144958" sldId="296"/>
            <ac:spMk id="9" creationId="{D5F7D4A0-9F6D-9E48-8EEA-26BE71828584}"/>
          </ac:spMkLst>
        </pc:spChg>
      </pc:sldChg>
      <pc:sldChg chg="modSp">
        <pc:chgData name="Guest User" userId="" providerId="Windows Live" clId="Web-{DE6E4033-489E-4F24-9D4F-1BD465DBB958}" dt="2018-09-17T20:47:38.474" v="227" actId="20577"/>
        <pc:sldMkLst>
          <pc:docMk/>
          <pc:sldMk cId="3167661942" sldId="297"/>
        </pc:sldMkLst>
        <pc:spChg chg="mod">
          <ac:chgData name="Guest User" userId="" providerId="Windows Live" clId="Web-{DE6E4033-489E-4F24-9D4F-1BD465DBB958}" dt="2018-09-17T20:47:38.474" v="227" actId="20577"/>
          <ac:spMkLst>
            <pc:docMk/>
            <pc:sldMk cId="3167661942" sldId="297"/>
            <ac:spMk id="9" creationId="{D5F7D4A0-9F6D-9E48-8EEA-26BE71828584}"/>
          </ac:spMkLst>
        </pc:spChg>
      </pc:sldChg>
      <pc:sldChg chg="modSp">
        <pc:chgData name="Guest User" userId="" providerId="Windows Live" clId="Web-{DE6E4033-489E-4F24-9D4F-1BD465DBB958}" dt="2018-09-17T20:48:09.021" v="235" actId="20577"/>
        <pc:sldMkLst>
          <pc:docMk/>
          <pc:sldMk cId="2436114058" sldId="298"/>
        </pc:sldMkLst>
        <pc:spChg chg="mod">
          <ac:chgData name="Guest User" userId="" providerId="Windows Live" clId="Web-{DE6E4033-489E-4F24-9D4F-1BD465DBB958}" dt="2018-09-17T20:48:09.021" v="235" actId="20577"/>
          <ac:spMkLst>
            <pc:docMk/>
            <pc:sldMk cId="2436114058" sldId="298"/>
            <ac:spMk id="9" creationId="{D5F7D4A0-9F6D-9E48-8EEA-26BE71828584}"/>
          </ac:spMkLst>
        </pc:spChg>
      </pc:sldChg>
      <pc:sldChg chg="modSp">
        <pc:chgData name="Guest User" userId="" providerId="Windows Live" clId="Web-{DE6E4033-489E-4F24-9D4F-1BD465DBB958}" dt="2018-09-17T20:49:10.631" v="276" actId="20577"/>
        <pc:sldMkLst>
          <pc:docMk/>
          <pc:sldMk cId="3745469825" sldId="300"/>
        </pc:sldMkLst>
        <pc:spChg chg="mod">
          <ac:chgData name="Guest User" userId="" providerId="Windows Live" clId="Web-{DE6E4033-489E-4F24-9D4F-1BD465DBB958}" dt="2018-09-17T20:49:10.631" v="276" actId="20577"/>
          <ac:spMkLst>
            <pc:docMk/>
            <pc:sldMk cId="3745469825" sldId="300"/>
            <ac:spMk id="2" creationId="{4CC5E95A-6EB3-194A-A97C-E3ADC665E901}"/>
          </ac:spMkLst>
        </pc:spChg>
      </pc:sldChg>
      <pc:sldChg chg="modSp">
        <pc:chgData name="Guest User" userId="" providerId="Windows Live" clId="Web-{DE6E4033-489E-4F24-9D4F-1BD465DBB958}" dt="2018-09-17T20:49:46.101" v="284" actId="20577"/>
        <pc:sldMkLst>
          <pc:docMk/>
          <pc:sldMk cId="75467026" sldId="302"/>
        </pc:sldMkLst>
        <pc:spChg chg="mod">
          <ac:chgData name="Guest User" userId="" providerId="Windows Live" clId="Web-{DE6E4033-489E-4F24-9D4F-1BD465DBB958}" dt="2018-09-17T20:49:46.101" v="284" actId="20577"/>
          <ac:spMkLst>
            <pc:docMk/>
            <pc:sldMk cId="75467026" sldId="302"/>
            <ac:spMk id="9" creationId="{D5F7D4A0-9F6D-9E48-8EEA-26BE71828584}"/>
          </ac:spMkLst>
        </pc:spChg>
      </pc:sldChg>
    </pc:docChg>
  </pc:docChgLst>
  <pc:docChgLst>
    <pc:chgData name="Guest User" providerId="Windows Live" clId="Web-{44D5C6DB-193E-4540-A8B4-1127003F5589}"/>
    <pc:docChg chg="addSld modSld">
      <pc:chgData name="Guest User" userId="" providerId="Windows Live" clId="Web-{44D5C6DB-193E-4540-A8B4-1127003F5589}" dt="2018-09-17T23:32:38.058" v="88" actId="20577"/>
      <pc:docMkLst>
        <pc:docMk/>
      </pc:docMkLst>
      <pc:sldChg chg="modSp add replId">
        <pc:chgData name="Guest User" userId="" providerId="Windows Live" clId="Web-{44D5C6DB-193E-4540-A8B4-1127003F5589}" dt="2018-09-17T23:32:38.058" v="88" actId="20577"/>
        <pc:sldMkLst>
          <pc:docMk/>
          <pc:sldMk cId="1380946310" sldId="310"/>
        </pc:sldMkLst>
        <pc:spChg chg="mod">
          <ac:chgData name="Guest User" userId="" providerId="Windows Live" clId="Web-{44D5C6DB-193E-4540-A8B4-1127003F5589}" dt="2018-09-17T23:32:38.058" v="88" actId="20577"/>
          <ac:spMkLst>
            <pc:docMk/>
            <pc:sldMk cId="1380946310" sldId="310"/>
            <ac:spMk id="8" creationId="{14EC3694-C1A9-E542-A248-8FE09645E68A}"/>
          </ac:spMkLst>
        </pc:spChg>
        <pc:spChg chg="mod">
          <ac:chgData name="Guest User" userId="" providerId="Windows Live" clId="Web-{44D5C6DB-193E-4540-A8B4-1127003F5589}" dt="2018-09-17T23:31:32.312" v="38" actId="20577"/>
          <ac:spMkLst>
            <pc:docMk/>
            <pc:sldMk cId="1380946310" sldId="310"/>
            <ac:spMk id="9" creationId="{7AE04F2D-014E-B844-84B8-EE99C3AE2BC2}"/>
          </ac:spMkLst>
        </pc:spChg>
        <pc:spChg chg="mod">
          <ac:chgData name="Guest User" userId="" providerId="Windows Live" clId="Web-{44D5C6DB-193E-4540-A8B4-1127003F5589}" dt="2018-09-17T23:31:29.562" v="35" actId="20577"/>
          <ac:spMkLst>
            <pc:docMk/>
            <pc:sldMk cId="1380946310" sldId="310"/>
            <ac:spMk id="10" creationId="{D744F8F2-98F6-C64C-BCE9-EFE88E28241D}"/>
          </ac:spMkLst>
        </pc:spChg>
        <pc:spChg chg="mod">
          <ac:chgData name="Guest User" userId="" providerId="Windows Live" clId="Web-{44D5C6DB-193E-4540-A8B4-1127003F5589}" dt="2018-09-17T23:31:37.671" v="54" actId="20577"/>
          <ac:spMkLst>
            <pc:docMk/>
            <pc:sldMk cId="1380946310" sldId="310"/>
            <ac:spMk id="11" creationId="{D851AF43-3FD8-9640-845E-8BD5F4CDA4B6}"/>
          </ac:spMkLst>
        </pc:spChg>
        <pc:spChg chg="mod">
          <ac:chgData name="Guest User" userId="" providerId="Windows Live" clId="Web-{44D5C6DB-193E-4540-A8B4-1127003F5589}" dt="2018-09-17T23:31:51.951" v="71" actId="20577"/>
          <ac:spMkLst>
            <pc:docMk/>
            <pc:sldMk cId="1380946310" sldId="310"/>
            <ac:spMk id="12" creationId="{E19F7B7B-5E69-8448-80B5-24E798AAD6CF}"/>
          </ac:spMkLst>
        </pc:spChg>
      </pc:sldChg>
    </pc:docChg>
  </pc:docChgLst>
  <pc:docChgLst>
    <pc:chgData name="Utente guest" providerId="Windows Live" clId="Web-{93D27EC0-961C-4E63-BAA7-07D390F8EC0B}"/>
    <pc:docChg chg="modSld">
      <pc:chgData name="Utente guest" userId="" providerId="Windows Live" clId="Web-{93D27EC0-961C-4E63-BAA7-07D390F8EC0B}" dt="2018-09-16T18:21:25.827" v="0" actId="1076"/>
      <pc:docMkLst>
        <pc:docMk/>
      </pc:docMkLst>
      <pc:sldChg chg="modSp">
        <pc:chgData name="Utente guest" userId="" providerId="Windows Live" clId="Web-{93D27EC0-961C-4E63-BAA7-07D390F8EC0B}" dt="2018-09-16T18:21:25.827" v="0" actId="1076"/>
        <pc:sldMkLst>
          <pc:docMk/>
          <pc:sldMk cId="1812720773" sldId="270"/>
        </pc:sldMkLst>
        <pc:graphicFrameChg chg="mod">
          <ac:chgData name="Utente guest" userId="" providerId="Windows Live" clId="Web-{93D27EC0-961C-4E63-BAA7-07D390F8EC0B}" dt="2018-09-16T18:21:25.827" v="0" actId="1076"/>
          <ac:graphicFrameMkLst>
            <pc:docMk/>
            <pc:sldMk cId="1812720773" sldId="270"/>
            <ac:graphicFrameMk id="6" creationId="{424E1FD3-D6C1-334C-9DBC-FC45667E30E7}"/>
          </ac:graphicFrameMkLst>
        </pc:graphicFrameChg>
      </pc:sldChg>
    </pc:docChg>
  </pc:docChgLst>
  <pc:docChgLst>
    <pc:chgData name="Utente guest" providerId="Windows Live" clId="Web-{A15D8812-B79A-471C-B283-70BA751FF537}"/>
    <pc:docChg chg="modSld">
      <pc:chgData name="Utente guest" userId="" providerId="Windows Live" clId="Web-{A15D8812-B79A-471C-B283-70BA751FF537}" dt="2018-09-17T23:09:18.641" v="108" actId="20577"/>
      <pc:docMkLst>
        <pc:docMk/>
      </pc:docMkLst>
      <pc:sldChg chg="addSp modSp">
        <pc:chgData name="Utente guest" userId="" providerId="Windows Live" clId="Web-{A15D8812-B79A-471C-B283-70BA751FF537}" dt="2018-09-17T23:09:18.641" v="107" actId="20577"/>
        <pc:sldMkLst>
          <pc:docMk/>
          <pc:sldMk cId="3004144958" sldId="296"/>
        </pc:sldMkLst>
        <pc:spChg chg="mod">
          <ac:chgData name="Utente guest" userId="" providerId="Windows Live" clId="Web-{A15D8812-B79A-471C-B283-70BA751FF537}" dt="2018-09-17T23:06:37.591" v="65" actId="20577"/>
          <ac:spMkLst>
            <pc:docMk/>
            <pc:sldMk cId="3004144958" sldId="296"/>
            <ac:spMk id="9" creationId="{D5F7D4A0-9F6D-9E48-8EEA-26BE71828584}"/>
          </ac:spMkLst>
        </pc:spChg>
        <pc:spChg chg="add mod">
          <ac:chgData name="Utente guest" userId="" providerId="Windows Live" clId="Web-{A15D8812-B79A-471C-B283-70BA751FF537}" dt="2018-09-17T23:09:18.641" v="107" actId="20577"/>
          <ac:spMkLst>
            <pc:docMk/>
            <pc:sldMk cId="3004144958" sldId="296"/>
            <ac:spMk id="17" creationId="{7D77B5D5-0972-4FF3-B530-27C66E10FAE2}"/>
          </ac:spMkLst>
        </pc:spChg>
        <pc:picChg chg="mod">
          <ac:chgData name="Utente guest" userId="" providerId="Windows Live" clId="Web-{A15D8812-B79A-471C-B283-70BA751FF537}" dt="2018-09-17T23:08:59.750" v="97" actId="14100"/>
          <ac:picMkLst>
            <pc:docMk/>
            <pc:sldMk cId="3004144958" sldId="296"/>
            <ac:picMk id="2" creationId="{2B1ED368-CD0D-6E4A-B2D7-0E41434FB245}"/>
          </ac:picMkLst>
        </pc:picChg>
      </pc:sldChg>
    </pc:docChg>
  </pc:docChgLst>
  <pc:docChgLst>
    <pc:chgData name="Utente guest" providerId="Windows Live" clId="Web-{635398CA-58A7-4517-B0C5-334DAF8D993A}"/>
    <pc:docChg chg="addSld modSld">
      <pc:chgData name="Utente guest" userId="" providerId="Windows Live" clId="Web-{635398CA-58A7-4517-B0C5-334DAF8D993A}" dt="2018-09-18T05:57:36.212" v="29" actId="1076"/>
      <pc:docMkLst>
        <pc:docMk/>
      </pc:docMkLst>
      <pc:sldChg chg="addSp delSp modSp">
        <pc:chgData name="Utente guest" userId="" providerId="Windows Live" clId="Web-{635398CA-58A7-4517-B0C5-334DAF8D993A}" dt="2018-09-18T05:57:36.212" v="29" actId="1076"/>
        <pc:sldMkLst>
          <pc:docMk/>
          <pc:sldMk cId="3621862279" sldId="292"/>
        </pc:sldMkLst>
        <pc:picChg chg="add mod">
          <ac:chgData name="Utente guest" userId="" providerId="Windows Live" clId="Web-{635398CA-58A7-4517-B0C5-334DAF8D993A}" dt="2018-09-18T05:57:36.212" v="29" actId="1076"/>
          <ac:picMkLst>
            <pc:docMk/>
            <pc:sldMk cId="3621862279" sldId="292"/>
            <ac:picMk id="11" creationId="{B1E1F408-EC31-4CBF-A493-5F91436DBE93}"/>
          </ac:picMkLst>
        </pc:picChg>
        <pc:picChg chg="mod">
          <ac:chgData name="Utente guest" userId="" providerId="Windows Live" clId="Web-{635398CA-58A7-4517-B0C5-334DAF8D993A}" dt="2018-09-18T05:57:30.758" v="27" actId="1076"/>
          <ac:picMkLst>
            <pc:docMk/>
            <pc:sldMk cId="3621862279" sldId="292"/>
            <ac:picMk id="12" creationId="{A1A741A4-2ED4-0B43-98C5-9E89B52CCB16}"/>
          </ac:picMkLst>
        </pc:picChg>
        <pc:picChg chg="del">
          <ac:chgData name="Utente guest" userId="" providerId="Windows Live" clId="Web-{635398CA-58A7-4517-B0C5-334DAF8D993A}" dt="2018-09-18T05:55:26.631" v="7" actId="1076"/>
          <ac:picMkLst>
            <pc:docMk/>
            <pc:sldMk cId="3621862279" sldId="292"/>
            <ac:picMk id="14" creationId="{535D0D00-B143-EF4E-887E-5EA36E31D767}"/>
          </ac:picMkLst>
        </pc:picChg>
        <pc:picChg chg="del mod">
          <ac:chgData name="Utente guest" userId="" providerId="Windows Live" clId="Web-{635398CA-58A7-4517-B0C5-334DAF8D993A}" dt="2018-09-18T05:55:06.474" v="4" actId="1076"/>
          <ac:picMkLst>
            <pc:docMk/>
            <pc:sldMk cId="3621862279" sldId="292"/>
            <ac:picMk id="15" creationId="{D3BAEB6E-46E5-3543-810F-111B7DEB3DB9}"/>
          </ac:picMkLst>
        </pc:picChg>
        <pc:picChg chg="del">
          <ac:chgData name="Utente guest" userId="" providerId="Windows Live" clId="Web-{635398CA-58A7-4517-B0C5-334DAF8D993A}" dt="2018-09-18T05:55:25.225" v="6" actId="1076"/>
          <ac:picMkLst>
            <pc:docMk/>
            <pc:sldMk cId="3621862279" sldId="292"/>
            <ac:picMk id="21" creationId="{4BF5601B-A5EE-9242-88BA-34E391919372}"/>
          </ac:picMkLst>
        </pc:picChg>
        <pc:picChg chg="mod">
          <ac:chgData name="Utente guest" userId="" providerId="Windows Live" clId="Web-{635398CA-58A7-4517-B0C5-334DAF8D993A}" dt="2018-09-18T05:57:27.743" v="26" actId="1076"/>
          <ac:picMkLst>
            <pc:docMk/>
            <pc:sldMk cId="3621862279" sldId="292"/>
            <ac:picMk id="22" creationId="{2E374D2A-AF5E-6D49-B523-B72D5A5BFE75}"/>
          </ac:picMkLst>
        </pc:picChg>
        <pc:picChg chg="mod">
          <ac:chgData name="Utente guest" userId="" providerId="Windows Live" clId="Web-{635398CA-58A7-4517-B0C5-334DAF8D993A}" dt="2018-09-18T05:57:34.104" v="28" actId="1076"/>
          <ac:picMkLst>
            <pc:docMk/>
            <pc:sldMk cId="3621862279" sldId="292"/>
            <ac:picMk id="23" creationId="{5DFB8610-2E86-7448-9157-555B30497022}"/>
          </ac:picMkLst>
        </pc:picChg>
      </pc:sldChg>
      <pc:sldChg chg="delSp modSp add replId">
        <pc:chgData name="Utente guest" userId="" providerId="Windows Live" clId="Web-{635398CA-58A7-4517-B0C5-334DAF8D993A}" dt="2018-09-18T05:57:19.713" v="25" actId="14100"/>
        <pc:sldMkLst>
          <pc:docMk/>
          <pc:sldMk cId="1991047575" sldId="312"/>
        </pc:sldMkLst>
        <pc:spChg chg="mod">
          <ac:chgData name="Utente guest" userId="" providerId="Windows Live" clId="Web-{635398CA-58A7-4517-B0C5-334DAF8D993A}" dt="2018-09-18T05:56:58.945" v="18" actId="20577"/>
          <ac:spMkLst>
            <pc:docMk/>
            <pc:sldMk cId="1991047575" sldId="312"/>
            <ac:spMk id="17" creationId="{8C515B3F-B443-024D-B9C0-ED64928AA583}"/>
          </ac:spMkLst>
        </pc:spChg>
        <pc:picChg chg="del">
          <ac:chgData name="Utente guest" userId="" providerId="Windows Live" clId="Web-{635398CA-58A7-4517-B0C5-334DAF8D993A}" dt="2018-09-18T05:56:46.414" v="16" actId="14100"/>
          <ac:picMkLst>
            <pc:docMk/>
            <pc:sldMk cId="1991047575" sldId="312"/>
            <ac:picMk id="12" creationId="{A1A741A4-2ED4-0B43-98C5-9E89B52CCB16}"/>
          </ac:picMkLst>
        </pc:picChg>
        <pc:picChg chg="mod">
          <ac:chgData name="Utente guest" userId="" providerId="Windows Live" clId="Web-{635398CA-58A7-4517-B0C5-334DAF8D993A}" dt="2018-09-18T05:57:11.836" v="23" actId="1076"/>
          <ac:picMkLst>
            <pc:docMk/>
            <pc:sldMk cId="1991047575" sldId="312"/>
            <ac:picMk id="14" creationId="{535D0D00-B143-EF4E-887E-5EA36E31D767}"/>
          </ac:picMkLst>
        </pc:picChg>
        <pc:picChg chg="mod">
          <ac:chgData name="Utente guest" userId="" providerId="Windows Live" clId="Web-{635398CA-58A7-4517-B0C5-334DAF8D993A}" dt="2018-09-18T05:57:08.117" v="22" actId="1076"/>
          <ac:picMkLst>
            <pc:docMk/>
            <pc:sldMk cId="1991047575" sldId="312"/>
            <ac:picMk id="15" creationId="{D3BAEB6E-46E5-3543-810F-111B7DEB3DB9}"/>
          </ac:picMkLst>
        </pc:picChg>
        <pc:picChg chg="del">
          <ac:chgData name="Utente guest" userId="" providerId="Windows Live" clId="Web-{635398CA-58A7-4517-B0C5-334DAF8D993A}" dt="2018-09-18T05:56:45.367" v="15" actId="14100"/>
          <ac:picMkLst>
            <pc:docMk/>
            <pc:sldMk cId="1991047575" sldId="312"/>
            <ac:picMk id="16" creationId="{7E430B63-ABD7-8248-A4BE-3401AB0FCCB5}"/>
          </ac:picMkLst>
        </pc:picChg>
        <pc:picChg chg="mod">
          <ac:chgData name="Utente guest" userId="" providerId="Windows Live" clId="Web-{635398CA-58A7-4517-B0C5-334DAF8D993A}" dt="2018-09-18T05:57:19.713" v="25" actId="14100"/>
          <ac:picMkLst>
            <pc:docMk/>
            <pc:sldMk cId="1991047575" sldId="312"/>
            <ac:picMk id="21" creationId="{4BF5601B-A5EE-9242-88BA-34E391919372}"/>
          </ac:picMkLst>
        </pc:picChg>
        <pc:picChg chg="mod">
          <ac:chgData name="Utente guest" userId="" providerId="Windows Live" clId="Web-{635398CA-58A7-4517-B0C5-334DAF8D993A}" dt="2018-09-18T05:57:03.742" v="21" actId="1076"/>
          <ac:picMkLst>
            <pc:docMk/>
            <pc:sldMk cId="1991047575" sldId="312"/>
            <ac:picMk id="22" creationId="{2E374D2A-AF5E-6D49-B523-B72D5A5BFE75}"/>
          </ac:picMkLst>
        </pc:picChg>
        <pc:picChg chg="del">
          <ac:chgData name="Utente guest" userId="" providerId="Windows Live" clId="Web-{635398CA-58A7-4517-B0C5-334DAF8D993A}" dt="2018-09-18T05:56:46.992" v="17" actId="14100"/>
          <ac:picMkLst>
            <pc:docMk/>
            <pc:sldMk cId="1991047575" sldId="312"/>
            <ac:picMk id="23" creationId="{5DFB8610-2E86-7448-9157-555B30497022}"/>
          </ac:picMkLst>
        </pc:picChg>
        <pc:picChg chg="del">
          <ac:chgData name="Utente guest" userId="" providerId="Windows Live" clId="Web-{635398CA-58A7-4517-B0C5-334DAF8D993A}" dt="2018-09-18T05:56:44.679" v="14" actId="14100"/>
          <ac:picMkLst>
            <pc:docMk/>
            <pc:sldMk cId="1991047575" sldId="312"/>
            <ac:picMk id="24" creationId="{20EA9704-F2B8-D142-84C1-4290A553E0BF}"/>
          </ac:picMkLst>
        </pc:picChg>
      </pc:sldChg>
    </pc:docChg>
  </pc:docChgLst>
  <pc:docChgLst>
    <pc:chgData name="Gianluca Gortan" userId="ce04310f7f3c51ca" providerId="LiveId" clId="{11164BF4-9D44-A448-9F12-BDFC228793E3}"/>
    <pc:docChg chg="undo custSel addSld delSld modSld sldOrd modMainMaster">
      <pc:chgData name="Gianluca Gortan" userId="ce04310f7f3c51ca" providerId="LiveId" clId="{11164BF4-9D44-A448-9F12-BDFC228793E3}" dt="2018-09-18T07:00:28.184" v="5985" actId="20577"/>
      <pc:docMkLst>
        <pc:docMk/>
      </pc:docMkLst>
      <pc:sldChg chg="addSp delSp modSp add mod setBg setClrOvrMap delDesignElem">
        <pc:chgData name="Gianluca Gortan" userId="ce04310f7f3c51ca" providerId="LiveId" clId="{11164BF4-9D44-A448-9F12-BDFC228793E3}" dt="2018-09-13T17:31:45.833" v="1210" actId="20577"/>
        <pc:sldMkLst>
          <pc:docMk/>
          <pc:sldMk cId="1849308502" sldId="258"/>
        </pc:sldMkLst>
        <pc:spChg chg="mod">
          <ac:chgData name="Gianluca Gortan" userId="ce04310f7f3c51ca" providerId="LiveId" clId="{11164BF4-9D44-A448-9F12-BDFC228793E3}" dt="2018-09-13T15:22:03.149" v="168" actId="1076"/>
          <ac:spMkLst>
            <pc:docMk/>
            <pc:sldMk cId="1849308502" sldId="258"/>
            <ac:spMk id="2" creationId="{CD57DDDC-0764-3348-B707-BBB9F87CBF7B}"/>
          </ac:spMkLst>
        </pc:spChg>
        <pc:spChg chg="mod ord">
          <ac:chgData name="Gianluca Gortan" userId="ce04310f7f3c51ca" providerId="LiveId" clId="{11164BF4-9D44-A448-9F12-BDFC228793E3}" dt="2018-09-13T15:21:18.537" v="161" actId="26606"/>
          <ac:spMkLst>
            <pc:docMk/>
            <pc:sldMk cId="1849308502" sldId="258"/>
            <ac:spMk id="3" creationId="{4BF45826-7C7D-714D-A8EF-7BCBF57E8DA6}"/>
          </ac:spMkLst>
        </pc:spChg>
        <pc:spChg chg="add del">
          <ac:chgData name="Gianluca Gortan" userId="ce04310f7f3c51ca" providerId="LiveId" clId="{11164BF4-9D44-A448-9F12-BDFC228793E3}" dt="2018-09-13T15:05:14.575" v="97" actId="20577"/>
          <ac:spMkLst>
            <pc:docMk/>
            <pc:sldMk cId="1849308502" sldId="258"/>
            <ac:spMk id="5" creationId="{1A11F17E-7F20-D644-9D4D-EBD06277DE7A}"/>
          </ac:spMkLst>
        </pc:spChg>
        <pc:spChg chg="add del mod">
          <ac:chgData name="Gianluca Gortan" userId="ce04310f7f3c51ca" providerId="LiveId" clId="{11164BF4-9D44-A448-9F12-BDFC228793E3}" dt="2018-09-13T15:35:04.837" v="311" actId="20577"/>
          <ac:spMkLst>
            <pc:docMk/>
            <pc:sldMk cId="1849308502" sldId="258"/>
            <ac:spMk id="8" creationId="{C39CECA7-FBBF-E34E-A598-A1DE34B142AD}"/>
          </ac:spMkLst>
        </pc:spChg>
        <pc:spChg chg="add del">
          <ac:chgData name="Gianluca Gortan" userId="ce04310f7f3c51ca" providerId="LiveId" clId="{11164BF4-9D44-A448-9F12-BDFC228793E3}" dt="2018-09-13T15:03:50.599" v="86" actId="26606"/>
          <ac:spMkLst>
            <pc:docMk/>
            <pc:sldMk cId="1849308502" sldId="258"/>
            <ac:spMk id="9" creationId="{CF62D2A7-8207-488C-9F46-316BA81A16C8}"/>
          </ac:spMkLst>
        </pc:spChg>
        <pc:spChg chg="add mod">
          <ac:chgData name="Gianluca Gortan" userId="ce04310f7f3c51ca" providerId="LiveId" clId="{11164BF4-9D44-A448-9F12-BDFC228793E3}" dt="2018-09-13T17:31:45.833" v="1210" actId="20577"/>
          <ac:spMkLst>
            <pc:docMk/>
            <pc:sldMk cId="1849308502" sldId="258"/>
            <ac:spMk id="10" creationId="{D090F3EA-8250-7745-9CB7-B307245B4375}"/>
          </ac:spMkLst>
        </pc:spChg>
        <pc:spChg chg="add del">
          <ac:chgData name="Gianluca Gortan" userId="ce04310f7f3c51ca" providerId="LiveId" clId="{11164BF4-9D44-A448-9F12-BDFC228793E3}" dt="2018-09-13T15:04:13.877" v="88" actId="26606"/>
          <ac:spMkLst>
            <pc:docMk/>
            <pc:sldMk cId="1849308502" sldId="258"/>
            <ac:spMk id="11" creationId="{58D44E42-C462-4105-BC86-FE75B4E3C4AF}"/>
          </ac:spMkLst>
        </pc:spChg>
        <pc:spChg chg="add del">
          <ac:chgData name="Gianluca Gortan" userId="ce04310f7f3c51ca" providerId="LiveId" clId="{11164BF4-9D44-A448-9F12-BDFC228793E3}" dt="2018-09-13T15:04:13.877" v="88" actId="26606"/>
          <ac:spMkLst>
            <pc:docMk/>
            <pc:sldMk cId="1849308502" sldId="258"/>
            <ac:spMk id="12" creationId="{4F74D28C-3268-4E35-8EE1-D92CB4A85A7D}"/>
          </ac:spMkLst>
        </pc:spChg>
        <pc:spChg chg="add mod">
          <ac:chgData name="Gianluca Gortan" userId="ce04310f7f3c51ca" providerId="LiveId" clId="{11164BF4-9D44-A448-9F12-BDFC228793E3}" dt="2018-09-13T15:37:34.679" v="325" actId="20577"/>
          <ac:spMkLst>
            <pc:docMk/>
            <pc:sldMk cId="1849308502" sldId="258"/>
            <ac:spMk id="13" creationId="{EA2EFEB7-1E7C-E640-B9EC-2DD4BD23BCBE}"/>
          </ac:spMkLst>
        </pc:spChg>
        <pc:spChg chg="add del">
          <ac:chgData name="Gianluca Gortan" userId="ce04310f7f3c51ca" providerId="LiveId" clId="{11164BF4-9D44-A448-9F12-BDFC228793E3}" dt="2018-09-13T15:04:16.080" v="90" actId="26606"/>
          <ac:spMkLst>
            <pc:docMk/>
            <pc:sldMk cId="1849308502" sldId="258"/>
            <ac:spMk id="14" creationId="{CF62D2A7-8207-488C-9F46-316BA81A16C8}"/>
          </ac:spMkLst>
        </pc:spChg>
        <pc:spChg chg="add del">
          <ac:chgData name="Gianluca Gortan" userId="ce04310f7f3c51ca" providerId="LiveId" clId="{11164BF4-9D44-A448-9F12-BDFC228793E3}" dt="2018-09-13T15:49:14.470" v="419" actId="20577"/>
          <ac:spMkLst>
            <pc:docMk/>
            <pc:sldMk cId="1849308502" sldId="258"/>
            <ac:spMk id="16" creationId="{4F74D28C-3268-4E35-8EE1-D92CB4A85A7D}"/>
          </ac:spMkLst>
        </pc:spChg>
        <pc:spChg chg="add del">
          <ac:chgData name="Gianluca Gortan" userId="ce04310f7f3c51ca" providerId="LiveId" clId="{11164BF4-9D44-A448-9F12-BDFC228793E3}" dt="2018-09-13T15:49:14.470" v="419" actId="20577"/>
          <ac:spMkLst>
            <pc:docMk/>
            <pc:sldMk cId="1849308502" sldId="258"/>
            <ac:spMk id="17" creationId="{58D44E42-C462-4105-BC86-FE75B4E3C4AF}"/>
          </ac:spMkLst>
        </pc:spChg>
        <pc:spChg chg="add del">
          <ac:chgData name="Gianluca Gortan" userId="ce04310f7f3c51ca" providerId="LiveId" clId="{11164BF4-9D44-A448-9F12-BDFC228793E3}" dt="2018-09-13T15:21:10.551" v="159" actId="26606"/>
          <ac:spMkLst>
            <pc:docMk/>
            <pc:sldMk cId="1849308502" sldId="258"/>
            <ac:spMk id="22" creationId="{799A8B4F-0FED-46C0-9186-5A8E116D8744}"/>
          </ac:spMkLst>
        </pc:spChg>
        <pc:spChg chg="add del">
          <ac:chgData name="Gianluca Gortan" userId="ce04310f7f3c51ca" providerId="LiveId" clId="{11164BF4-9D44-A448-9F12-BDFC228793E3}" dt="2018-09-13T15:21:10.551" v="159" actId="26606"/>
          <ac:spMkLst>
            <pc:docMk/>
            <pc:sldMk cId="1849308502" sldId="258"/>
            <ac:spMk id="26" creationId="{38A69B74-22E3-47CC-823F-18BE7930C814}"/>
          </ac:spMkLst>
        </pc:spChg>
        <pc:spChg chg="add del">
          <ac:chgData name="Gianluca Gortan" userId="ce04310f7f3c51ca" providerId="LiveId" clId="{11164BF4-9D44-A448-9F12-BDFC228793E3}" dt="2018-09-13T15:21:10.551" v="159" actId="26606"/>
          <ac:spMkLst>
            <pc:docMk/>
            <pc:sldMk cId="1849308502" sldId="258"/>
            <ac:spMk id="28" creationId="{1778637B-5DB8-4A75-B2E6-FC2B1BB9A7DB}"/>
          </ac:spMkLst>
        </pc:spChg>
        <pc:spChg chg="add del">
          <ac:chgData name="Gianluca Gortan" userId="ce04310f7f3c51ca" providerId="LiveId" clId="{11164BF4-9D44-A448-9F12-BDFC228793E3}" dt="2018-09-13T15:21:10.551" v="159" actId="26606"/>
          <ac:spMkLst>
            <pc:docMk/>
            <pc:sldMk cId="1849308502" sldId="258"/>
            <ac:spMk id="30" creationId="{0035A30C-45F3-4EFB-B2E8-6E2A11843D39}"/>
          </ac:spMkLst>
        </pc:spChg>
        <pc:spChg chg="add del">
          <ac:chgData name="Gianluca Gortan" userId="ce04310f7f3c51ca" providerId="LiveId" clId="{11164BF4-9D44-A448-9F12-BDFC228793E3}" dt="2018-09-13T15:21:18.537" v="161" actId="26606"/>
          <ac:spMkLst>
            <pc:docMk/>
            <pc:sldMk cId="1849308502" sldId="258"/>
            <ac:spMk id="32" creationId="{32248578-C6EF-47FB-8B88-AD65C27452B1}"/>
          </ac:spMkLst>
        </pc:spChg>
        <pc:spChg chg="add del">
          <ac:chgData name="Gianluca Gortan" userId="ce04310f7f3c51ca" providerId="LiveId" clId="{11164BF4-9D44-A448-9F12-BDFC228793E3}" dt="2018-09-13T15:21:18.537" v="161" actId="26606"/>
          <ac:spMkLst>
            <pc:docMk/>
            <pc:sldMk cId="1849308502" sldId="258"/>
            <ac:spMk id="33" creationId="{C99A8FB7-A79B-4BC9-9D56-B79587F6AA3E}"/>
          </ac:spMkLst>
        </pc:spChg>
        <pc:spChg chg="add del">
          <ac:chgData name="Gianluca Gortan" userId="ce04310f7f3c51ca" providerId="LiveId" clId="{11164BF4-9D44-A448-9F12-BDFC228793E3}" dt="2018-09-13T15:21:18.537" v="161" actId="26606"/>
          <ac:spMkLst>
            <pc:docMk/>
            <pc:sldMk cId="1849308502" sldId="258"/>
            <ac:spMk id="34" creationId="{B6114379-CEF2-4927-BEAC-763037C09A9E}"/>
          </ac:spMkLst>
        </pc:spChg>
        <pc:spChg chg="add del">
          <ac:chgData name="Gianluca Gortan" userId="ce04310f7f3c51ca" providerId="LiveId" clId="{11164BF4-9D44-A448-9F12-BDFC228793E3}" dt="2018-09-13T15:21:18.537" v="161" actId="26606"/>
          <ac:spMkLst>
            <pc:docMk/>
            <pc:sldMk cId="1849308502" sldId="258"/>
            <ac:spMk id="35" creationId="{B23893E2-3349-46D7-A7AA-B9E447957FB1}"/>
          </ac:spMkLst>
        </pc:spChg>
        <pc:spChg chg="add del">
          <ac:chgData name="Gianluca Gortan" userId="ce04310f7f3c51ca" providerId="LiveId" clId="{11164BF4-9D44-A448-9F12-BDFC228793E3}" dt="2018-09-13T15:21:18.537" v="161" actId="26606"/>
          <ac:spMkLst>
            <pc:docMk/>
            <pc:sldMk cId="1849308502" sldId="258"/>
            <ac:spMk id="36" creationId="{C14C23C8-0D86-4D9E-A9C7-76291675C442}"/>
          </ac:spMkLst>
        </pc:spChg>
        <pc:spChg chg="add del">
          <ac:chgData name="Gianluca Gortan" userId="ce04310f7f3c51ca" providerId="LiveId" clId="{11164BF4-9D44-A448-9F12-BDFC228793E3}" dt="2018-09-13T15:21:18.537" v="161" actId="26606"/>
          <ac:spMkLst>
            <pc:docMk/>
            <pc:sldMk cId="1849308502" sldId="258"/>
            <ac:spMk id="37" creationId="{2B7592FE-10D1-4664-B623-353F47C8DF7F}"/>
          </ac:spMkLst>
        </pc:spChg>
        <pc:picChg chg="add mod ord">
          <ac:chgData name="Gianluca Gortan" userId="ce04310f7f3c51ca" providerId="LiveId" clId="{11164BF4-9D44-A448-9F12-BDFC228793E3}" dt="2018-09-13T15:21:28.809" v="164" actId="1076"/>
          <ac:picMkLst>
            <pc:docMk/>
            <pc:sldMk cId="1849308502" sldId="258"/>
            <ac:picMk id="4" creationId="{00AFB2DA-7766-974D-8402-5A4D564B3D52}"/>
          </ac:picMkLst>
        </pc:picChg>
        <pc:picChg chg="add mod">
          <ac:chgData name="Gianluca Gortan" userId="ce04310f7f3c51ca" providerId="LiveId" clId="{11164BF4-9D44-A448-9F12-BDFC228793E3}" dt="2018-09-13T15:21:37.331" v="166" actId="1076"/>
          <ac:picMkLst>
            <pc:docMk/>
            <pc:sldMk cId="1849308502" sldId="258"/>
            <ac:picMk id="6" creationId="{58B827A9-4E5C-314A-92A8-A25CFAD7843A}"/>
          </ac:picMkLst>
        </pc:picChg>
        <pc:picChg chg="add mod">
          <ac:chgData name="Gianluca Gortan" userId="ce04310f7f3c51ca" providerId="LiveId" clId="{11164BF4-9D44-A448-9F12-BDFC228793E3}" dt="2018-09-13T15:22:10.507" v="169" actId="1076"/>
          <ac:picMkLst>
            <pc:docMk/>
            <pc:sldMk cId="1849308502" sldId="258"/>
            <ac:picMk id="7" creationId="{20D43920-C653-D443-B6D8-688950052CAB}"/>
          </ac:picMkLst>
        </pc:picChg>
        <pc:picChg chg="add del">
          <ac:chgData name="Gianluca Gortan" userId="ce04310f7f3c51ca" providerId="LiveId" clId="{11164BF4-9D44-A448-9F12-BDFC228793E3}" dt="2018-09-13T15:21:10.551" v="159" actId="26606"/>
          <ac:picMkLst>
            <pc:docMk/>
            <pc:sldMk cId="1849308502" sldId="258"/>
            <ac:picMk id="24" creationId="{DA6861EE-7660-46C9-80BD-173B8F7454B8}"/>
          </ac:picMkLst>
        </pc:picChg>
      </pc:sldChg>
      <pc:sldChg chg="addSp delSp modSp add mod setBg delDesignElem modNotes">
        <pc:chgData name="Gianluca Gortan" userId="ce04310f7f3c51ca" providerId="LiveId" clId="{11164BF4-9D44-A448-9F12-BDFC228793E3}" dt="2018-09-13T17:31:45.833" v="1210" actId="20577"/>
        <pc:sldMkLst>
          <pc:docMk/>
          <pc:sldMk cId="2336767417" sldId="260"/>
        </pc:sldMkLst>
        <pc:spChg chg="mod">
          <ac:chgData name="Gianluca Gortan" userId="ce04310f7f3c51ca" providerId="LiveId" clId="{11164BF4-9D44-A448-9F12-BDFC228793E3}" dt="2018-09-13T15:25:06.185" v="209" actId="26606"/>
          <ac:spMkLst>
            <pc:docMk/>
            <pc:sldMk cId="2336767417" sldId="260"/>
            <ac:spMk id="2" creationId="{DF048C38-E301-2A47-A5F3-D3B231B14FA6}"/>
          </ac:spMkLst>
        </pc:spChg>
        <pc:spChg chg="add del">
          <ac:chgData name="Gianluca Gortan" userId="ce04310f7f3c51ca" providerId="LiveId" clId="{11164BF4-9D44-A448-9F12-BDFC228793E3}" dt="2018-09-13T15:14:16.782" v="141" actId="20577"/>
          <ac:spMkLst>
            <pc:docMk/>
            <pc:sldMk cId="2336767417" sldId="260"/>
            <ac:spMk id="3" creationId="{4E0BE423-A3D5-D64B-945B-FFCE39CD2084}"/>
          </ac:spMkLst>
        </pc:spChg>
        <pc:spChg chg="add del">
          <ac:chgData name="Gianluca Gortan" userId="ce04310f7f3c51ca" providerId="LiveId" clId="{11164BF4-9D44-A448-9F12-BDFC228793E3}" dt="2018-09-13T15:14:28.419" v="142" actId="20577"/>
          <ac:spMkLst>
            <pc:docMk/>
            <pc:sldMk cId="2336767417" sldId="260"/>
            <ac:spMk id="6" creationId="{3657955C-415C-6043-9E4E-AB926694C678}"/>
          </ac:spMkLst>
        </pc:spChg>
        <pc:spChg chg="add del mod">
          <ac:chgData name="Gianluca Gortan" userId="ce04310f7f3c51ca" providerId="LiveId" clId="{11164BF4-9D44-A448-9F12-BDFC228793E3}" dt="2018-09-13T15:35:04.837" v="311" actId="20577"/>
          <ac:spMkLst>
            <pc:docMk/>
            <pc:sldMk cId="2336767417" sldId="260"/>
            <ac:spMk id="9" creationId="{6DEBC6F4-E628-CF4B-8636-1982775AEA1B}"/>
          </ac:spMkLst>
        </pc:spChg>
        <pc:spChg chg="add mod">
          <ac:chgData name="Gianluca Gortan" userId="ce04310f7f3c51ca" providerId="LiveId" clId="{11164BF4-9D44-A448-9F12-BDFC228793E3}" dt="2018-09-13T17:31:45.833" v="1210" actId="20577"/>
          <ac:spMkLst>
            <pc:docMk/>
            <pc:sldMk cId="2336767417" sldId="260"/>
            <ac:spMk id="10" creationId="{451C684A-0F9B-2043-B833-9AF86E480880}"/>
          </ac:spMkLst>
        </pc:spChg>
        <pc:spChg chg="add mod">
          <ac:chgData name="Gianluca Gortan" userId="ce04310f7f3c51ca" providerId="LiveId" clId="{11164BF4-9D44-A448-9F12-BDFC228793E3}" dt="2018-09-13T15:37:34.679" v="325" actId="20577"/>
          <ac:spMkLst>
            <pc:docMk/>
            <pc:sldMk cId="2336767417" sldId="260"/>
            <ac:spMk id="11" creationId="{96B8A9EA-F3E9-1848-AE92-9487CCA22921}"/>
          </ac:spMkLst>
        </pc:spChg>
        <pc:spChg chg="add del mod">
          <ac:chgData name="Gianluca Gortan" userId="ce04310f7f3c51ca" providerId="LiveId" clId="{11164BF4-9D44-A448-9F12-BDFC228793E3}" dt="2018-09-13T16:02:53.149" v="629" actId="20577"/>
          <ac:spMkLst>
            <pc:docMk/>
            <pc:sldMk cId="2336767417" sldId="260"/>
            <ac:spMk id="12" creationId="{6A30E6FF-8779-6D49-BABA-A4D6DCAC3F62}"/>
          </ac:spMkLst>
        </pc:spChg>
        <pc:spChg chg="add del">
          <ac:chgData name="Gianluca Gortan" userId="ce04310f7f3c51ca" providerId="LiveId" clId="{11164BF4-9D44-A448-9F12-BDFC228793E3}" dt="2018-09-13T15:25:04.464" v="206" actId="26606"/>
          <ac:spMkLst>
            <pc:docMk/>
            <pc:sldMk cId="2336767417" sldId="260"/>
            <ac:spMk id="13" creationId="{35555856-9970-4BC3-9AA9-6A917F53AFBD}"/>
          </ac:spMkLst>
        </pc:spChg>
        <pc:spChg chg="add del">
          <ac:chgData name="Gianluca Gortan" userId="ce04310f7f3c51ca" providerId="LiveId" clId="{11164BF4-9D44-A448-9F12-BDFC228793E3}" dt="2018-09-13T15:25:04.464" v="206" actId="26606"/>
          <ac:spMkLst>
            <pc:docMk/>
            <pc:sldMk cId="2336767417" sldId="260"/>
            <ac:spMk id="17" creationId="{13722DD7-BA73-4776-93A3-94491FEF7260}"/>
          </ac:spMkLst>
        </pc:spChg>
        <pc:spChg chg="add del">
          <ac:chgData name="Gianluca Gortan" userId="ce04310f7f3c51ca" providerId="LiveId" clId="{11164BF4-9D44-A448-9F12-BDFC228793E3}" dt="2018-09-13T15:25:06.173" v="208" actId="26606"/>
          <ac:spMkLst>
            <pc:docMk/>
            <pc:sldMk cId="2336767417" sldId="260"/>
            <ac:spMk id="19" creationId="{0BC9EFE1-D8CB-4668-9980-DB108327A794}"/>
          </ac:spMkLst>
        </pc:spChg>
        <pc:spChg chg="add del">
          <ac:chgData name="Gianluca Gortan" userId="ce04310f7f3c51ca" providerId="LiveId" clId="{11164BF4-9D44-A448-9F12-BDFC228793E3}" dt="2018-09-13T15:25:06.173" v="208" actId="26606"/>
          <ac:spMkLst>
            <pc:docMk/>
            <pc:sldMk cId="2336767417" sldId="260"/>
            <ac:spMk id="21" creationId="{77DA6D33-2D62-458C-BF5D-DBF612FD557E}"/>
          </ac:spMkLst>
        </pc:spChg>
        <pc:spChg chg="add del">
          <ac:chgData name="Gianluca Gortan" userId="ce04310f7f3c51ca" providerId="LiveId" clId="{11164BF4-9D44-A448-9F12-BDFC228793E3}" dt="2018-09-13T15:49:14.470" v="419" actId="20577"/>
          <ac:spMkLst>
            <pc:docMk/>
            <pc:sldMk cId="2336767417" sldId="260"/>
            <ac:spMk id="23" creationId="{35555856-9970-4BC3-9AA9-6A917F53AFBD}"/>
          </ac:spMkLst>
        </pc:spChg>
        <pc:spChg chg="add del">
          <ac:chgData name="Gianluca Gortan" userId="ce04310f7f3c51ca" providerId="LiveId" clId="{11164BF4-9D44-A448-9F12-BDFC228793E3}" dt="2018-09-13T15:49:14.470" v="419" actId="20577"/>
          <ac:spMkLst>
            <pc:docMk/>
            <pc:sldMk cId="2336767417" sldId="260"/>
            <ac:spMk id="25" creationId="{13722DD7-BA73-4776-93A3-94491FEF7260}"/>
          </ac:spMkLst>
        </pc:spChg>
        <pc:picChg chg="add del mod">
          <ac:chgData name="Gianluca Gortan" userId="ce04310f7f3c51ca" providerId="LiveId" clId="{11164BF4-9D44-A448-9F12-BDFC228793E3}" dt="2018-09-13T15:12:03.927" v="134" actId="931"/>
          <ac:picMkLst>
            <pc:docMk/>
            <pc:sldMk cId="2336767417" sldId="260"/>
            <ac:picMk id="5" creationId="{A6D31086-5991-074E-826A-39D3B504592F}"/>
          </ac:picMkLst>
        </pc:picChg>
        <pc:picChg chg="add mod">
          <ac:chgData name="Gianluca Gortan" userId="ce04310f7f3c51ca" providerId="LiveId" clId="{11164BF4-9D44-A448-9F12-BDFC228793E3}" dt="2018-09-13T15:25:06.185" v="209" actId="26606"/>
          <ac:picMkLst>
            <pc:docMk/>
            <pc:sldMk cId="2336767417" sldId="260"/>
            <ac:picMk id="8" creationId="{BE3D2AB2-A98D-A84E-841E-B2BB37E1E744}"/>
          </ac:picMkLst>
        </pc:picChg>
        <pc:picChg chg="add del">
          <ac:chgData name="Gianluca Gortan" userId="ce04310f7f3c51ca" providerId="LiveId" clId="{11164BF4-9D44-A448-9F12-BDFC228793E3}" dt="2018-09-13T15:25:04.464" v="206" actId="26606"/>
          <ac:picMkLst>
            <pc:docMk/>
            <pc:sldMk cId="2336767417" sldId="260"/>
            <ac:picMk id="15" creationId="{7F487851-BFAF-46D8-A1ED-50CAD6E46F59}"/>
          </ac:picMkLst>
        </pc:picChg>
        <pc:picChg chg="add del">
          <ac:chgData name="Gianluca Gortan" userId="ce04310f7f3c51ca" providerId="LiveId" clId="{11164BF4-9D44-A448-9F12-BDFC228793E3}" dt="2018-09-13T15:25:06.173" v="208" actId="26606"/>
          <ac:picMkLst>
            <pc:docMk/>
            <pc:sldMk cId="2336767417" sldId="260"/>
            <ac:picMk id="20" creationId="{7CBAE1BD-B8E4-4029-8AA2-C77E4FED9864}"/>
          </ac:picMkLst>
        </pc:picChg>
        <pc:picChg chg="add del">
          <ac:chgData name="Gianluca Gortan" userId="ce04310f7f3c51ca" providerId="LiveId" clId="{11164BF4-9D44-A448-9F12-BDFC228793E3}" dt="2018-09-13T15:49:14.470" v="419" actId="20577"/>
          <ac:picMkLst>
            <pc:docMk/>
            <pc:sldMk cId="2336767417" sldId="260"/>
            <ac:picMk id="24" creationId="{7F487851-BFAF-46D8-A1ED-50CAD6E46F59}"/>
          </ac:picMkLst>
        </pc:picChg>
      </pc:sldChg>
      <pc:sldChg chg="addSp delSp modSp add mod setBg setClrOvrMap delDesignElem">
        <pc:chgData name="Gianluca Gortan" userId="ce04310f7f3c51ca" providerId="LiveId" clId="{11164BF4-9D44-A448-9F12-BDFC228793E3}" dt="2018-09-13T17:32:02.745" v="1211" actId="2"/>
        <pc:sldMkLst>
          <pc:docMk/>
          <pc:sldMk cId="249761903" sldId="261"/>
        </pc:sldMkLst>
        <pc:spChg chg="mod">
          <ac:chgData name="Gianluca Gortan" userId="ce04310f7f3c51ca" providerId="LiveId" clId="{11164BF4-9D44-A448-9F12-BDFC228793E3}" dt="2018-09-13T16:02:13.157" v="621" actId="26606"/>
          <ac:spMkLst>
            <pc:docMk/>
            <pc:sldMk cId="249761903" sldId="261"/>
            <ac:spMk id="2" creationId="{4E339282-79F9-1E48-8963-B625A85D8B72}"/>
          </ac:spMkLst>
        </pc:spChg>
        <pc:spChg chg="del mod">
          <ac:chgData name="Gianluca Gortan" userId="ce04310f7f3c51ca" providerId="LiveId" clId="{11164BF4-9D44-A448-9F12-BDFC228793E3}" dt="2018-09-13T15:31:13.385" v="294" actId="12084"/>
          <ac:spMkLst>
            <pc:docMk/>
            <pc:sldMk cId="249761903" sldId="261"/>
            <ac:spMk id="3" creationId="{2E4BB0E4-8A0E-C54E-A721-C8B6BE1FB5F0}"/>
          </ac:spMkLst>
        </pc:spChg>
        <pc:spChg chg="add mod ord">
          <ac:chgData name="Gianluca Gortan" userId="ce04310f7f3c51ca" providerId="LiveId" clId="{11164BF4-9D44-A448-9F12-BDFC228793E3}" dt="2018-09-13T17:32:02.745" v="1211" actId="2"/>
          <ac:spMkLst>
            <pc:docMk/>
            <pc:sldMk cId="249761903" sldId="261"/>
            <ac:spMk id="5" creationId="{180CDCB6-55D8-0A44-B61E-9F39FB319706}"/>
          </ac:spMkLst>
        </pc:spChg>
        <pc:spChg chg="add del mod">
          <ac:chgData name="Gianluca Gortan" userId="ce04310f7f3c51ca" providerId="LiveId" clId="{11164BF4-9D44-A448-9F12-BDFC228793E3}" dt="2018-09-13T15:32:54.294" v="309" actId="2"/>
          <ac:spMkLst>
            <pc:docMk/>
            <pc:sldMk cId="249761903" sldId="261"/>
            <ac:spMk id="8" creationId="{BB795E9F-BC07-014E-8D2A-961BFCCF937F}"/>
          </ac:spMkLst>
        </pc:spChg>
        <pc:spChg chg="add del mod">
          <ac:chgData name="Gianluca Gortan" userId="ce04310f7f3c51ca" providerId="LiveId" clId="{11164BF4-9D44-A448-9F12-BDFC228793E3}" dt="2018-09-13T15:35:04.837" v="311" actId="2"/>
          <ac:spMkLst>
            <pc:docMk/>
            <pc:sldMk cId="249761903" sldId="261"/>
            <ac:spMk id="9" creationId="{D7C915E9-8EB0-5D49-A37C-5C9AD2498DF2}"/>
          </ac:spMkLst>
        </pc:spChg>
        <pc:spChg chg="add del mod">
          <ac:chgData name="Gianluca Gortan" userId="ce04310f7f3c51ca" providerId="LiveId" clId="{11164BF4-9D44-A448-9F12-BDFC228793E3}" dt="2018-09-13T15:35:27.666" v="313" actId="2"/>
          <ac:spMkLst>
            <pc:docMk/>
            <pc:sldMk cId="249761903" sldId="261"/>
            <ac:spMk id="10" creationId="{E38404E5-E261-4E46-AAB2-00A518CF1E47}"/>
          </ac:spMkLst>
        </pc:spChg>
        <pc:spChg chg="add del mod">
          <ac:chgData name="Gianluca Gortan" userId="ce04310f7f3c51ca" providerId="LiveId" clId="{11164BF4-9D44-A448-9F12-BDFC228793E3}" dt="2018-09-13T15:35:27.666" v="313" actId="2"/>
          <ac:spMkLst>
            <pc:docMk/>
            <pc:sldMk cId="249761903" sldId="261"/>
            <ac:spMk id="11" creationId="{8EA937CD-36B7-8644-8306-2D5E612327DC}"/>
          </ac:spMkLst>
        </pc:spChg>
        <pc:spChg chg="add del">
          <ac:chgData name="Gianluca Gortan" userId="ce04310f7f3c51ca" providerId="LiveId" clId="{11164BF4-9D44-A448-9F12-BDFC228793E3}" dt="2018-09-13T15:32:30.845" v="301" actId="26606"/>
          <ac:spMkLst>
            <pc:docMk/>
            <pc:sldMk cId="249761903" sldId="261"/>
            <ac:spMk id="12" creationId="{59A309A7-1751-4ABE-A3C1-EEC40366AD89}"/>
          </ac:spMkLst>
        </pc:spChg>
        <pc:spChg chg="add del">
          <ac:chgData name="Gianluca Gortan" userId="ce04310f7f3c51ca" providerId="LiveId" clId="{11164BF4-9D44-A448-9F12-BDFC228793E3}" dt="2018-09-13T15:32:30.845" v="301" actId="26606"/>
          <ac:spMkLst>
            <pc:docMk/>
            <pc:sldMk cId="249761903" sldId="261"/>
            <ac:spMk id="14" creationId="{967D8EB6-EAE1-4F9C-B398-83321E287204}"/>
          </ac:spMkLst>
        </pc:spChg>
        <pc:spChg chg="add del">
          <ac:chgData name="Gianluca Gortan" userId="ce04310f7f3c51ca" providerId="LiveId" clId="{11164BF4-9D44-A448-9F12-BDFC228793E3}" dt="2018-09-13T15:32:35.308" v="303" actId="26606"/>
          <ac:spMkLst>
            <pc:docMk/>
            <pc:sldMk cId="249761903" sldId="261"/>
            <ac:spMk id="16" creationId="{A9616D99-AEFB-4C95-84EF-5DEC698D92A7}"/>
          </ac:spMkLst>
        </pc:spChg>
        <pc:spChg chg="add del">
          <ac:chgData name="Gianluca Gortan" userId="ce04310f7f3c51ca" providerId="LiveId" clId="{11164BF4-9D44-A448-9F12-BDFC228793E3}" dt="2018-09-13T15:32:35.308" v="303" actId="26606"/>
          <ac:spMkLst>
            <pc:docMk/>
            <pc:sldMk cId="249761903" sldId="261"/>
            <ac:spMk id="17" creationId="{D0F97023-F626-4FC5-8C2D-753B5C7F4606}"/>
          </ac:spMkLst>
        </pc:spChg>
        <pc:spChg chg="add del">
          <ac:chgData name="Gianluca Gortan" userId="ce04310f7f3c51ca" providerId="LiveId" clId="{11164BF4-9D44-A448-9F12-BDFC228793E3}" dt="2018-09-13T15:32:39.238" v="305" actId="26606"/>
          <ac:spMkLst>
            <pc:docMk/>
            <pc:sldMk cId="249761903" sldId="261"/>
            <ac:spMk id="19" creationId="{59A309A7-1751-4ABE-A3C1-EEC40366AD89}"/>
          </ac:spMkLst>
        </pc:spChg>
        <pc:spChg chg="add del">
          <ac:chgData name="Gianluca Gortan" userId="ce04310f7f3c51ca" providerId="LiveId" clId="{11164BF4-9D44-A448-9F12-BDFC228793E3}" dt="2018-09-13T15:32:39.238" v="305" actId="26606"/>
          <ac:spMkLst>
            <pc:docMk/>
            <pc:sldMk cId="249761903" sldId="261"/>
            <ac:spMk id="20" creationId="{967D8EB6-EAE1-4F9C-B398-83321E287204}"/>
          </ac:spMkLst>
        </pc:spChg>
        <pc:spChg chg="add del">
          <ac:chgData name="Gianluca Gortan" userId="ce04310f7f3c51ca" providerId="LiveId" clId="{11164BF4-9D44-A448-9F12-BDFC228793E3}" dt="2018-09-13T16:02:13.157" v="621" actId="26606"/>
          <ac:spMkLst>
            <pc:docMk/>
            <pc:sldMk cId="249761903" sldId="261"/>
            <ac:spMk id="21" creationId="{A9616D99-AEFB-4C95-84EF-5DEC698D92A7}"/>
          </ac:spMkLst>
        </pc:spChg>
        <pc:spChg chg="add del">
          <ac:chgData name="Gianluca Gortan" userId="ce04310f7f3c51ca" providerId="LiveId" clId="{11164BF4-9D44-A448-9F12-BDFC228793E3}" dt="2018-09-13T15:35:27.666" v="313" actId="2"/>
          <ac:spMkLst>
            <pc:docMk/>
            <pc:sldMk cId="249761903" sldId="261"/>
            <ac:spMk id="22" creationId="{59A309A7-1751-4ABE-A3C1-EEC40366AD89}"/>
          </ac:spMkLst>
        </pc:spChg>
        <pc:spChg chg="add del">
          <ac:chgData name="Gianluca Gortan" userId="ce04310f7f3c51ca" providerId="LiveId" clId="{11164BF4-9D44-A448-9F12-BDFC228793E3}" dt="2018-09-13T15:35:27.666" v="313" actId="2"/>
          <ac:spMkLst>
            <pc:docMk/>
            <pc:sldMk cId="249761903" sldId="261"/>
            <ac:spMk id="23" creationId="{967D8EB6-EAE1-4F9C-B398-83321E287204}"/>
          </ac:spMkLst>
        </pc:spChg>
        <pc:spChg chg="add del">
          <ac:chgData name="Gianluca Gortan" userId="ce04310f7f3c51ca" providerId="LiveId" clId="{11164BF4-9D44-A448-9F12-BDFC228793E3}" dt="2018-09-13T16:02:13.157" v="621" actId="26606"/>
          <ac:spMkLst>
            <pc:docMk/>
            <pc:sldMk cId="249761903" sldId="261"/>
            <ac:spMk id="24" creationId="{D0F97023-F626-4FC5-8C2D-753B5C7F4606}"/>
          </ac:spMkLst>
        </pc:spChg>
        <pc:spChg chg="add mod ord">
          <ac:chgData name="Gianluca Gortan" userId="ce04310f7f3c51ca" providerId="LiveId" clId="{11164BF4-9D44-A448-9F12-BDFC228793E3}" dt="2018-09-13T17:31:45.833" v="1210" actId="2"/>
          <ac:spMkLst>
            <pc:docMk/>
            <pc:sldMk cId="249761903" sldId="261"/>
            <ac:spMk id="25" creationId="{5C0843F2-CDDD-7C4C-A25C-10477A78F12E}"/>
          </ac:spMkLst>
        </pc:spChg>
        <pc:spChg chg="add mod">
          <ac:chgData name="Gianluca Gortan" userId="ce04310f7f3c51ca" providerId="LiveId" clId="{11164BF4-9D44-A448-9F12-BDFC228793E3}" dt="2018-09-13T16:02:13.157" v="621" actId="26606"/>
          <ac:spMkLst>
            <pc:docMk/>
            <pc:sldMk cId="249761903" sldId="261"/>
            <ac:spMk id="26" creationId="{40E6C81B-9CE2-7B4D-A763-D4253C7F7C3D}"/>
          </ac:spMkLst>
        </pc:spChg>
        <pc:spChg chg="add del">
          <ac:chgData name="Gianluca Gortan" userId="ce04310f7f3c51ca" providerId="LiveId" clId="{11164BF4-9D44-A448-9F12-BDFC228793E3}" dt="2018-09-13T16:02:00.827" v="617" actId="26606"/>
          <ac:spMkLst>
            <pc:docMk/>
            <pc:sldMk cId="249761903" sldId="261"/>
            <ac:spMk id="31" creationId="{F56F5174-31D9-4DBB-AAB7-A1FD7BDB1352}"/>
          </ac:spMkLst>
        </pc:spChg>
        <pc:spChg chg="add del">
          <ac:chgData name="Gianluca Gortan" userId="ce04310f7f3c51ca" providerId="LiveId" clId="{11164BF4-9D44-A448-9F12-BDFC228793E3}" dt="2018-09-13T16:02:00.827" v="617" actId="26606"/>
          <ac:spMkLst>
            <pc:docMk/>
            <pc:sldMk cId="249761903" sldId="261"/>
            <ac:spMk id="35" creationId="{F9A95BEE-6BB1-4A28-A8E6-A34B2E42EF87}"/>
          </ac:spMkLst>
        </pc:spChg>
        <pc:spChg chg="add del">
          <ac:chgData name="Gianluca Gortan" userId="ce04310f7f3c51ca" providerId="LiveId" clId="{11164BF4-9D44-A448-9F12-BDFC228793E3}" dt="2018-09-13T16:02:03.828" v="619" actId="26606"/>
          <ac:spMkLst>
            <pc:docMk/>
            <pc:sldMk cId="249761903" sldId="261"/>
            <ac:spMk id="37" creationId="{CF62D2A7-8207-488C-9F46-316BA81A16C8}"/>
          </ac:spMkLst>
        </pc:spChg>
        <pc:spChg chg="add del">
          <ac:chgData name="Gianluca Gortan" userId="ce04310f7f3c51ca" providerId="LiveId" clId="{11164BF4-9D44-A448-9F12-BDFC228793E3}" dt="2018-09-13T16:02:13.157" v="621" actId="26606"/>
          <ac:spMkLst>
            <pc:docMk/>
            <pc:sldMk cId="249761903" sldId="261"/>
            <ac:spMk id="39" creationId="{4F74D28C-3268-4E35-8EE1-D92CB4A85A7D}"/>
          </ac:spMkLst>
        </pc:spChg>
        <pc:spChg chg="add del">
          <ac:chgData name="Gianluca Gortan" userId="ce04310f7f3c51ca" providerId="LiveId" clId="{11164BF4-9D44-A448-9F12-BDFC228793E3}" dt="2018-09-13T16:02:13.157" v="621" actId="26606"/>
          <ac:spMkLst>
            <pc:docMk/>
            <pc:sldMk cId="249761903" sldId="261"/>
            <ac:spMk id="40" creationId="{58D44E42-C462-4105-BC86-FE75B4E3C4AF}"/>
          </ac:spMkLst>
        </pc:spChg>
        <pc:grpChg chg="add del">
          <ac:chgData name="Gianluca Gortan" userId="ce04310f7f3c51ca" providerId="LiveId" clId="{11164BF4-9D44-A448-9F12-BDFC228793E3}" dt="2018-09-13T15:35:42.081" v="315" actId="26606"/>
          <ac:grpSpMkLst>
            <pc:docMk/>
            <pc:sldMk cId="249761903" sldId="261"/>
            <ac:grpSpMk id="15" creationId="{86B9D198-D4E4-4CB6-BEE2-54E9BE6EBFBA}"/>
          </ac:grpSpMkLst>
        </pc:grpChg>
        <pc:graphicFrameChg chg="add del mod">
          <ac:chgData name="Gianluca Gortan" userId="ce04310f7f3c51ca" providerId="LiveId" clId="{11164BF4-9D44-A448-9F12-BDFC228793E3}" dt="2018-09-13T15:31:26.122" v="297" actId="11529"/>
          <ac:graphicFrameMkLst>
            <pc:docMk/>
            <pc:sldMk cId="249761903" sldId="261"/>
            <ac:graphicFrameMk id="4" creationId="{718BD097-90F2-E84E-A26E-BA09EEE6945C}"/>
          </ac:graphicFrameMkLst>
        </pc:graphicFrameChg>
        <pc:picChg chg="add mod">
          <ac:chgData name="Gianluca Gortan" userId="ce04310f7f3c51ca" providerId="LiveId" clId="{11164BF4-9D44-A448-9F12-BDFC228793E3}" dt="2018-09-13T16:02:13.157" v="621" actId="26606"/>
          <ac:picMkLst>
            <pc:docMk/>
            <pc:sldMk cId="249761903" sldId="261"/>
            <ac:picMk id="7" creationId="{B4EAE123-4DE5-DD44-ADC9-E0F25C7FE2E7}"/>
          </ac:picMkLst>
        </pc:picChg>
        <pc:picChg chg="add del">
          <ac:chgData name="Gianluca Gortan" userId="ce04310f7f3c51ca" providerId="LiveId" clId="{11164BF4-9D44-A448-9F12-BDFC228793E3}" dt="2018-09-13T16:02:00.827" v="617" actId="26606"/>
          <ac:picMkLst>
            <pc:docMk/>
            <pc:sldMk cId="249761903" sldId="261"/>
            <ac:picMk id="33" creationId="{AE113210-7872-481A-ADE6-3A05CCAF5EB2}"/>
          </ac:picMkLst>
        </pc:picChg>
      </pc:sldChg>
      <pc:sldChg chg="addSp delSp modSp add ord setBg delDesignElem">
        <pc:chgData name="Gianluca Gortan" userId="ce04310f7f3c51ca" providerId="LiveId" clId="{11164BF4-9D44-A448-9F12-BDFC228793E3}" dt="2018-09-13T17:31:45.833" v="1210" actId="20577"/>
        <pc:sldMkLst>
          <pc:docMk/>
          <pc:sldMk cId="2754270468" sldId="264"/>
        </pc:sldMkLst>
        <pc:spChg chg="mod">
          <ac:chgData name="Gianluca Gortan" userId="ce04310f7f3c51ca" providerId="LiveId" clId="{11164BF4-9D44-A448-9F12-BDFC228793E3}" dt="2018-09-13T15:55:52.260" v="493" actId="20577"/>
          <ac:spMkLst>
            <pc:docMk/>
            <pc:sldMk cId="2754270468" sldId="264"/>
            <ac:spMk id="2" creationId="{DF048C38-E301-2A47-A5F3-D3B231B14FA6}"/>
          </ac:spMkLst>
        </pc:spChg>
        <pc:spChg chg="mod">
          <ac:chgData name="Gianluca Gortan" userId="ce04310f7f3c51ca" providerId="LiveId" clId="{11164BF4-9D44-A448-9F12-BDFC228793E3}" dt="2018-09-13T17:31:45.833" v="1210" actId="20577"/>
          <ac:spMkLst>
            <pc:docMk/>
            <pc:sldMk cId="2754270468" sldId="264"/>
            <ac:spMk id="10" creationId="{451C684A-0F9B-2043-B833-9AF86E480880}"/>
          </ac:spMkLst>
        </pc:spChg>
        <pc:spChg chg="add del">
          <ac:chgData name="Gianluca Gortan" userId="ce04310f7f3c51ca" providerId="LiveId" clId="{11164BF4-9D44-A448-9F12-BDFC228793E3}" dt="2018-09-13T15:49:14.470" v="419" actId="20577"/>
          <ac:spMkLst>
            <pc:docMk/>
            <pc:sldMk cId="2754270468" sldId="264"/>
            <ac:spMk id="23" creationId="{35555856-9970-4BC3-9AA9-6A917F53AFBD}"/>
          </ac:spMkLst>
        </pc:spChg>
        <pc:spChg chg="add del">
          <ac:chgData name="Gianluca Gortan" userId="ce04310f7f3c51ca" providerId="LiveId" clId="{11164BF4-9D44-A448-9F12-BDFC228793E3}" dt="2018-09-13T15:49:14.470" v="419" actId="20577"/>
          <ac:spMkLst>
            <pc:docMk/>
            <pc:sldMk cId="2754270468" sldId="264"/>
            <ac:spMk id="25" creationId="{13722DD7-BA73-4776-93A3-94491FEF7260}"/>
          </ac:spMkLst>
        </pc:spChg>
        <pc:picChg chg="add del">
          <ac:chgData name="Gianluca Gortan" userId="ce04310f7f3c51ca" providerId="LiveId" clId="{11164BF4-9D44-A448-9F12-BDFC228793E3}" dt="2018-09-13T15:49:14.470" v="419" actId="20577"/>
          <ac:picMkLst>
            <pc:docMk/>
            <pc:sldMk cId="2754270468" sldId="264"/>
            <ac:picMk id="24" creationId="{7F487851-BFAF-46D8-A1ED-50CAD6E46F59}"/>
          </ac:picMkLst>
        </pc:picChg>
      </pc:sldChg>
      <pc:sldChg chg="addSp delSp modSp add ord">
        <pc:chgData name="Gianluca Gortan" userId="ce04310f7f3c51ca" providerId="LiveId" clId="{11164BF4-9D44-A448-9F12-BDFC228793E3}" dt="2018-09-16T13:02:43.687" v="2053" actId="255"/>
        <pc:sldMkLst>
          <pc:docMk/>
          <pc:sldMk cId="1638721540" sldId="265"/>
        </pc:sldMkLst>
        <pc:spChg chg="mod">
          <ac:chgData name="Gianluca Gortan" userId="ce04310f7f3c51ca" providerId="LiveId" clId="{11164BF4-9D44-A448-9F12-BDFC228793E3}" dt="2018-09-13T15:54:34.482" v="484" actId="20577"/>
          <ac:spMkLst>
            <pc:docMk/>
            <pc:sldMk cId="1638721540" sldId="265"/>
            <ac:spMk id="2" creationId="{4E339282-79F9-1E48-8963-B625A85D8B72}"/>
          </ac:spMkLst>
        </pc:spChg>
        <pc:spChg chg="add mod">
          <ac:chgData name="Gianluca Gortan" userId="ce04310f7f3c51ca" providerId="LiveId" clId="{11164BF4-9D44-A448-9F12-BDFC228793E3}" dt="2018-09-16T13:02:43.687" v="2053" actId="255"/>
          <ac:spMkLst>
            <pc:docMk/>
            <pc:sldMk cId="1638721540" sldId="265"/>
            <ac:spMk id="3" creationId="{E0B400EC-DFF0-DF45-9CFE-85136CDAAE77}"/>
          </ac:spMkLst>
        </pc:spChg>
        <pc:spChg chg="del mod">
          <ac:chgData name="Gianluca Gortan" userId="ce04310f7f3c51ca" providerId="LiveId" clId="{11164BF4-9D44-A448-9F12-BDFC228793E3}" dt="2018-09-16T13:02:35.774" v="2048" actId="478"/>
          <ac:spMkLst>
            <pc:docMk/>
            <pc:sldMk cId="1638721540" sldId="265"/>
            <ac:spMk id="5" creationId="{180CDCB6-55D8-0A44-B61E-9F39FB319706}"/>
          </ac:spMkLst>
        </pc:spChg>
        <pc:spChg chg="mod">
          <ac:chgData name="Gianluca Gortan" userId="ce04310f7f3c51ca" providerId="LiveId" clId="{11164BF4-9D44-A448-9F12-BDFC228793E3}" dt="2018-09-13T17:31:45.833" v="1210" actId="20577"/>
          <ac:spMkLst>
            <pc:docMk/>
            <pc:sldMk cId="1638721540" sldId="265"/>
            <ac:spMk id="25" creationId="{5C0843F2-CDDD-7C4C-A25C-10477A78F12E}"/>
          </ac:spMkLst>
        </pc:spChg>
      </pc:sldChg>
      <pc:sldChg chg="modSp add">
        <pc:chgData name="Gianluca Gortan" userId="ce04310f7f3c51ca" providerId="LiveId" clId="{11164BF4-9D44-A448-9F12-BDFC228793E3}" dt="2018-09-16T10:39:14.113" v="1252" actId="20577"/>
        <pc:sldMkLst>
          <pc:docMk/>
          <pc:sldMk cId="1603876154" sldId="267"/>
        </pc:sldMkLst>
        <pc:spChg chg="mod">
          <ac:chgData name="Gianluca Gortan" userId="ce04310f7f3c51ca" providerId="LiveId" clId="{11164BF4-9D44-A448-9F12-BDFC228793E3}" dt="2018-09-16T10:39:14.113" v="1252" actId="20577"/>
          <ac:spMkLst>
            <pc:docMk/>
            <pc:sldMk cId="1603876154" sldId="267"/>
            <ac:spMk id="2" creationId="{DF048C38-E301-2A47-A5F3-D3B231B14FA6}"/>
          </ac:spMkLst>
        </pc:spChg>
        <pc:spChg chg="mod">
          <ac:chgData name="Gianluca Gortan" userId="ce04310f7f3c51ca" providerId="LiveId" clId="{11164BF4-9D44-A448-9F12-BDFC228793E3}" dt="2018-09-13T17:31:45.833" v="1210" actId="20577"/>
          <ac:spMkLst>
            <pc:docMk/>
            <pc:sldMk cId="1603876154" sldId="267"/>
            <ac:spMk id="10" creationId="{451C684A-0F9B-2043-B833-9AF86E480880}"/>
          </ac:spMkLst>
        </pc:spChg>
      </pc:sldChg>
      <pc:sldChg chg="addSp delSp modSp add ord">
        <pc:chgData name="Gianluca Gortan" userId="ce04310f7f3c51ca" providerId="LiveId" clId="{11164BF4-9D44-A448-9F12-BDFC228793E3}" dt="2018-09-17T20:28:06.321" v="5699" actId="20577"/>
        <pc:sldMkLst>
          <pc:docMk/>
          <pc:sldMk cId="1812720773" sldId="270"/>
        </pc:sldMkLst>
        <pc:spChg chg="del">
          <ac:chgData name="Gianluca Gortan" userId="ce04310f7f3c51ca" providerId="LiveId" clId="{11164BF4-9D44-A448-9F12-BDFC228793E3}" dt="2018-09-13T16:17:23.663" v="819" actId="478"/>
          <ac:spMkLst>
            <pc:docMk/>
            <pc:sldMk cId="1812720773" sldId="270"/>
            <ac:spMk id="2" creationId="{9E5A1EB2-B686-3040-8E64-DE3B4E816241}"/>
          </ac:spMkLst>
        </pc:spChg>
        <pc:spChg chg="del">
          <ac:chgData name="Gianluca Gortan" userId="ce04310f7f3c51ca" providerId="LiveId" clId="{11164BF4-9D44-A448-9F12-BDFC228793E3}" dt="2018-09-13T16:16:25.181" v="808" actId="1032"/>
          <ac:spMkLst>
            <pc:docMk/>
            <pc:sldMk cId="1812720773" sldId="270"/>
            <ac:spMk id="3" creationId="{FC87A071-864D-124B-84CB-F682B42A77D2}"/>
          </ac:spMkLst>
        </pc:spChg>
        <pc:spChg chg="mod">
          <ac:chgData name="Gianluca Gortan" userId="ce04310f7f3c51ca" providerId="LiveId" clId="{11164BF4-9D44-A448-9F12-BDFC228793E3}" dt="2018-09-13T17:31:45.833" v="1210" actId="255"/>
          <ac:spMkLst>
            <pc:docMk/>
            <pc:sldMk cId="1812720773" sldId="270"/>
            <ac:spMk id="4" creationId="{1F0BD940-879C-E24F-B21D-B16FABA90C03}"/>
          </ac:spMkLst>
        </pc:spChg>
        <pc:spChg chg="add del mod">
          <ac:chgData name="Gianluca Gortan" userId="ce04310f7f3c51ca" providerId="LiveId" clId="{11164BF4-9D44-A448-9F12-BDFC228793E3}" dt="2018-09-13T16:32:37.276" v="1165" actId="255"/>
          <ac:spMkLst>
            <pc:docMk/>
            <pc:sldMk cId="1812720773" sldId="270"/>
            <ac:spMk id="7" creationId="{9899B09D-962C-2840-816D-7610B02A3BE9}"/>
          </ac:spMkLst>
        </pc:spChg>
        <pc:graphicFrameChg chg="add mod">
          <ac:chgData name="Gianluca Gortan" userId="ce04310f7f3c51ca" providerId="LiveId" clId="{11164BF4-9D44-A448-9F12-BDFC228793E3}" dt="2018-09-17T20:28:06.321" v="5699" actId="20577"/>
          <ac:graphicFrameMkLst>
            <pc:docMk/>
            <pc:sldMk cId="1812720773" sldId="270"/>
            <ac:graphicFrameMk id="6" creationId="{424E1FD3-D6C1-334C-9DBC-FC45667E30E7}"/>
          </ac:graphicFrameMkLst>
        </pc:graphicFrameChg>
      </pc:sldChg>
      <pc:sldChg chg="addSp delSp modSp add mod ord setBg">
        <pc:chgData name="Gianluca Gortan" userId="ce04310f7f3c51ca" providerId="LiveId" clId="{11164BF4-9D44-A448-9F12-BDFC228793E3}" dt="2018-09-17T20:02:50.467" v="5667" actId="1076"/>
        <pc:sldMkLst>
          <pc:docMk/>
          <pc:sldMk cId="3685411215" sldId="271"/>
        </pc:sldMkLst>
        <pc:spChg chg="add del">
          <ac:chgData name="Gianluca Gortan" userId="ce04310f7f3c51ca" providerId="LiveId" clId="{11164BF4-9D44-A448-9F12-BDFC228793E3}" dt="2018-09-13T16:35:07.782" v="1182" actId="478"/>
          <ac:spMkLst>
            <pc:docMk/>
            <pc:sldMk cId="3685411215" sldId="271"/>
            <ac:spMk id="2" creationId="{DE71C5F6-B74F-A244-B1A0-C5B858954DD0}"/>
          </ac:spMkLst>
        </pc:spChg>
        <pc:spChg chg="del">
          <ac:chgData name="Gianluca Gortan" userId="ce04310f7f3c51ca" providerId="LiveId" clId="{11164BF4-9D44-A448-9F12-BDFC228793E3}" dt="2018-09-13T16:34:43.729" v="1178" actId="1076"/>
          <ac:spMkLst>
            <pc:docMk/>
            <pc:sldMk cId="3685411215" sldId="271"/>
            <ac:spMk id="3" creationId="{AA0C9CAE-5A67-0A40-B5DD-272230039F76}"/>
          </ac:spMkLst>
        </pc:spChg>
        <pc:spChg chg="mod">
          <ac:chgData name="Gianluca Gortan" userId="ce04310f7f3c51ca" providerId="LiveId" clId="{11164BF4-9D44-A448-9F12-BDFC228793E3}" dt="2018-09-16T10:29:56.301" v="1215" actId="26606"/>
          <ac:spMkLst>
            <pc:docMk/>
            <pc:sldMk cId="3685411215" sldId="271"/>
            <ac:spMk id="4" creationId="{83048D68-380B-8545-9B06-A66B5BAAA766}"/>
          </ac:spMkLst>
        </pc:spChg>
        <pc:spChg chg="mod">
          <ac:chgData name="Gianluca Gortan" userId="ce04310f7f3c51ca" providerId="LiveId" clId="{11164BF4-9D44-A448-9F12-BDFC228793E3}" dt="2018-09-16T10:29:56.301" v="1215" actId="26606"/>
          <ac:spMkLst>
            <pc:docMk/>
            <pc:sldMk cId="3685411215" sldId="271"/>
            <ac:spMk id="5" creationId="{84FFF52A-BD35-F54A-8E67-816590185844}"/>
          </ac:spMkLst>
        </pc:spChg>
        <pc:spChg chg="add del mod">
          <ac:chgData name="Gianluca Gortan" userId="ce04310f7f3c51ca" providerId="LiveId" clId="{11164BF4-9D44-A448-9F12-BDFC228793E3}" dt="2018-09-16T10:29:50.514" v="1213" actId="931"/>
          <ac:spMkLst>
            <pc:docMk/>
            <pc:sldMk cId="3685411215" sldId="271"/>
            <ac:spMk id="9" creationId="{034007CF-6FF7-FA4D-8CF2-32ADA2D95CA6}"/>
          </ac:spMkLst>
        </pc:spChg>
        <pc:picChg chg="add mod">
          <ac:chgData name="Gianluca Gortan" userId="ce04310f7f3c51ca" providerId="LiveId" clId="{11164BF4-9D44-A448-9F12-BDFC228793E3}" dt="2018-09-17T19:59:51.807" v="5648" actId="1076"/>
          <ac:picMkLst>
            <pc:docMk/>
            <pc:sldMk cId="3685411215" sldId="271"/>
            <ac:picMk id="2" creationId="{29840A64-D8F7-B44A-AA2D-8EE0EDB8BCB7}"/>
          </ac:picMkLst>
        </pc:picChg>
        <pc:picChg chg="add mod">
          <ac:chgData name="Gianluca Gortan" userId="ce04310f7f3c51ca" providerId="LiveId" clId="{11164BF4-9D44-A448-9F12-BDFC228793E3}" dt="2018-09-17T20:00:34.743" v="5652" actId="1076"/>
          <ac:picMkLst>
            <pc:docMk/>
            <pc:sldMk cId="3685411215" sldId="271"/>
            <ac:picMk id="3" creationId="{6594C341-C082-244B-9609-139DC459EE66}"/>
          </ac:picMkLst>
        </pc:picChg>
        <pc:picChg chg="add mod">
          <ac:chgData name="Gianluca Gortan" userId="ce04310f7f3c51ca" providerId="LiveId" clId="{11164BF4-9D44-A448-9F12-BDFC228793E3}" dt="2018-09-17T19:58:25.025" v="5642" actId="1076"/>
          <ac:picMkLst>
            <pc:docMk/>
            <pc:sldMk cId="3685411215" sldId="271"/>
            <ac:picMk id="6" creationId="{2ED5F745-8654-614A-AB22-25EBD6AD90D0}"/>
          </ac:picMkLst>
        </pc:picChg>
        <pc:picChg chg="add del mod ord">
          <ac:chgData name="Gianluca Gortan" userId="ce04310f7f3c51ca" providerId="LiveId" clId="{11164BF4-9D44-A448-9F12-BDFC228793E3}" dt="2018-09-16T10:29:14.951" v="1212" actId="478"/>
          <ac:picMkLst>
            <pc:docMk/>
            <pc:sldMk cId="3685411215" sldId="271"/>
            <ac:picMk id="6" creationId="{0EAAACF6-3E7B-A549-A171-D5D10B6571CD}"/>
          </ac:picMkLst>
        </pc:picChg>
        <pc:picChg chg="add mod ord">
          <ac:chgData name="Gianluca Gortan" userId="ce04310f7f3c51ca" providerId="LiveId" clId="{11164BF4-9D44-A448-9F12-BDFC228793E3}" dt="2018-09-16T10:34:36.960" v="1221" actId="1076"/>
          <ac:picMkLst>
            <pc:docMk/>
            <pc:sldMk cId="3685411215" sldId="271"/>
            <ac:picMk id="7" creationId="{6E254675-54BD-B740-8B5F-5E3F1E852776}"/>
          </ac:picMkLst>
        </pc:picChg>
        <pc:picChg chg="add mod">
          <ac:chgData name="Gianluca Gortan" userId="ce04310f7f3c51ca" providerId="LiveId" clId="{11164BF4-9D44-A448-9F12-BDFC228793E3}" dt="2018-09-17T20:00:57.153" v="5654" actId="1076"/>
          <ac:picMkLst>
            <pc:docMk/>
            <pc:sldMk cId="3685411215" sldId="271"/>
            <ac:picMk id="8" creationId="{A18767D0-D233-8141-BAAC-DE33F80270BA}"/>
          </ac:picMkLst>
        </pc:picChg>
        <pc:picChg chg="add mod">
          <ac:chgData name="Gianluca Gortan" userId="ce04310f7f3c51ca" providerId="LiveId" clId="{11164BF4-9D44-A448-9F12-BDFC228793E3}" dt="2018-09-17T20:02:48.409" v="5666" actId="1076"/>
          <ac:picMkLst>
            <pc:docMk/>
            <pc:sldMk cId="3685411215" sldId="271"/>
            <ac:picMk id="9" creationId="{83E0E32E-B326-3F47-8AD0-D24701684667}"/>
          </ac:picMkLst>
        </pc:picChg>
        <pc:picChg chg="add mod">
          <ac:chgData name="Gianluca Gortan" userId="ce04310f7f3c51ca" providerId="LiveId" clId="{11164BF4-9D44-A448-9F12-BDFC228793E3}" dt="2018-09-17T20:02:50.467" v="5667" actId="1076"/>
          <ac:picMkLst>
            <pc:docMk/>
            <pc:sldMk cId="3685411215" sldId="271"/>
            <ac:picMk id="10" creationId="{40D76B36-C6AD-7843-84AA-F11026DB2666}"/>
          </ac:picMkLst>
        </pc:picChg>
        <pc:picChg chg="add mod ord">
          <ac:chgData name="Gianluca Gortan" userId="ce04310f7f3c51ca" providerId="LiveId" clId="{11164BF4-9D44-A448-9F12-BDFC228793E3}" dt="2018-09-16T10:34:45.515" v="1223" actId="1076"/>
          <ac:picMkLst>
            <pc:docMk/>
            <pc:sldMk cId="3685411215" sldId="271"/>
            <ac:picMk id="11" creationId="{16C9E84E-2416-9543-AA72-2ECB4E4AF19E}"/>
          </ac:picMkLst>
        </pc:picChg>
      </pc:sldChg>
      <pc:sldChg chg="add">
        <pc:chgData name="Gianluca Gortan" userId="ce04310f7f3c51ca" providerId="LiveId" clId="{11164BF4-9D44-A448-9F12-BDFC228793E3}" dt="2018-09-16T10:38:58.490" v="1224" actId="20577"/>
        <pc:sldMkLst>
          <pc:docMk/>
          <pc:sldMk cId="3186450157" sldId="272"/>
        </pc:sldMkLst>
      </pc:sldChg>
      <pc:sldChg chg="addSp delSp modSp add">
        <pc:chgData name="Gianluca Gortan" userId="ce04310f7f3c51ca" providerId="LiveId" clId="{11164BF4-9D44-A448-9F12-BDFC228793E3}" dt="2018-09-16T12:40:47.905" v="1810" actId="20577"/>
        <pc:sldMkLst>
          <pc:docMk/>
          <pc:sldMk cId="2648649195" sldId="273"/>
        </pc:sldMkLst>
        <pc:spChg chg="del">
          <ac:chgData name="Gianluca Gortan" userId="ce04310f7f3c51ca" providerId="LiveId" clId="{11164BF4-9D44-A448-9F12-BDFC228793E3}" dt="2018-09-16T10:47:05.628" v="1255" actId="478"/>
          <ac:spMkLst>
            <pc:docMk/>
            <pc:sldMk cId="2648649195" sldId="273"/>
            <ac:spMk id="2" creationId="{28F517BA-47EA-B540-9A11-CA41A5E317EF}"/>
          </ac:spMkLst>
        </pc:spChg>
        <pc:spChg chg="del">
          <ac:chgData name="Gianluca Gortan" userId="ce04310f7f3c51ca" providerId="LiveId" clId="{11164BF4-9D44-A448-9F12-BDFC228793E3}" dt="2018-09-16T10:47:08.460" v="1256" actId="478"/>
          <ac:spMkLst>
            <pc:docMk/>
            <pc:sldMk cId="2648649195" sldId="273"/>
            <ac:spMk id="3" creationId="{881DA549-F4A3-0A41-8922-41270C6334C8}"/>
          </ac:spMkLst>
        </pc:spChg>
        <pc:spChg chg="add del mod">
          <ac:chgData name="Gianluca Gortan" userId="ce04310f7f3c51ca" providerId="LiveId" clId="{11164BF4-9D44-A448-9F12-BDFC228793E3}" dt="2018-09-16T12:38:45.090" v="1792" actId="12084"/>
          <ac:spMkLst>
            <pc:docMk/>
            <pc:sldMk cId="2648649195" sldId="273"/>
            <ac:spMk id="9" creationId="{C4464DE5-F630-B049-A0FA-A33F86B5D180}"/>
          </ac:spMkLst>
        </pc:spChg>
        <pc:graphicFrameChg chg="add mod">
          <ac:chgData name="Gianluca Gortan" userId="ce04310f7f3c51ca" providerId="LiveId" clId="{11164BF4-9D44-A448-9F12-BDFC228793E3}" dt="2018-09-16T12:40:47.905" v="1810" actId="20577"/>
          <ac:graphicFrameMkLst>
            <pc:docMk/>
            <pc:sldMk cId="2648649195" sldId="273"/>
            <ac:graphicFrameMk id="17" creationId="{2F326D6E-E57B-B44F-A5D5-1C72562E7AD5}"/>
          </ac:graphicFrameMkLst>
        </pc:graphicFrameChg>
        <pc:picChg chg="add mod">
          <ac:chgData name="Gianluca Gortan" userId="ce04310f7f3c51ca" providerId="LiveId" clId="{11164BF4-9D44-A448-9F12-BDFC228793E3}" dt="2018-09-16T11:42:16.031" v="1441" actId="1076"/>
          <ac:picMkLst>
            <pc:docMk/>
            <pc:sldMk cId="2648649195" sldId="273"/>
            <ac:picMk id="3" creationId="{52FC88ED-C23D-5047-8E4C-3468BA301852}"/>
          </ac:picMkLst>
        </pc:picChg>
        <pc:picChg chg="add">
          <ac:chgData name="Gianluca Gortan" userId="ce04310f7f3c51ca" providerId="LiveId" clId="{11164BF4-9D44-A448-9F12-BDFC228793E3}" dt="2018-09-16T10:39:42.935" v="1254" actId="478"/>
          <ac:picMkLst>
            <pc:docMk/>
            <pc:sldMk cId="2648649195" sldId="273"/>
            <ac:picMk id="6" creationId="{34D9EB8B-DAF3-6C41-9268-683D7F3B60DB}"/>
          </ac:picMkLst>
        </pc:picChg>
        <pc:picChg chg="add mod">
          <ac:chgData name="Gianluca Gortan" userId="ce04310f7f3c51ca" providerId="LiveId" clId="{11164BF4-9D44-A448-9F12-BDFC228793E3}" dt="2018-09-16T11:43:16.800" v="1447" actId="1076"/>
          <ac:picMkLst>
            <pc:docMk/>
            <pc:sldMk cId="2648649195" sldId="273"/>
            <ac:picMk id="7" creationId="{0DA49330-524A-BD41-956B-465B7F025E16}"/>
          </ac:picMkLst>
        </pc:picChg>
        <pc:picChg chg="add del">
          <ac:chgData name="Gianluca Gortan" userId="ce04310f7f3c51ca" providerId="LiveId" clId="{11164BF4-9D44-A448-9F12-BDFC228793E3}" dt="2018-09-16T11:43:30.337" v="1449" actId="478"/>
          <ac:picMkLst>
            <pc:docMk/>
            <pc:sldMk cId="2648649195" sldId="273"/>
            <ac:picMk id="8" creationId="{BD825CAF-6D97-1C44-89BB-0570268EF216}"/>
          </ac:picMkLst>
        </pc:picChg>
        <pc:picChg chg="add mod">
          <ac:chgData name="Gianluca Gortan" userId="ce04310f7f3c51ca" providerId="LiveId" clId="{11164BF4-9D44-A448-9F12-BDFC228793E3}" dt="2018-09-16T11:46:10.857" v="1481" actId="1076"/>
          <ac:picMkLst>
            <pc:docMk/>
            <pc:sldMk cId="2648649195" sldId="273"/>
            <ac:picMk id="11" creationId="{402A88B7-E946-0F47-B167-C88A2792ED58}"/>
          </ac:picMkLst>
        </pc:picChg>
        <pc:picChg chg="add mod">
          <ac:chgData name="Gianluca Gortan" userId="ce04310f7f3c51ca" providerId="LiveId" clId="{11164BF4-9D44-A448-9F12-BDFC228793E3}" dt="2018-09-16T12:26:35.011" v="1635" actId="1076"/>
          <ac:picMkLst>
            <pc:docMk/>
            <pc:sldMk cId="2648649195" sldId="273"/>
            <ac:picMk id="12" creationId="{9BFCF767-45B1-E147-96C2-552AC2BBCB70}"/>
          </ac:picMkLst>
        </pc:picChg>
        <pc:picChg chg="add mod">
          <ac:chgData name="Gianluca Gortan" userId="ce04310f7f3c51ca" providerId="LiveId" clId="{11164BF4-9D44-A448-9F12-BDFC228793E3}" dt="2018-09-16T11:47:28.738" v="1488" actId="1076"/>
          <ac:picMkLst>
            <pc:docMk/>
            <pc:sldMk cId="2648649195" sldId="273"/>
            <ac:picMk id="14" creationId="{2FB9C4F6-53C5-984B-AB27-2D8AB47A55C8}"/>
          </ac:picMkLst>
        </pc:picChg>
        <pc:picChg chg="add mod">
          <ac:chgData name="Gianluca Gortan" userId="ce04310f7f3c51ca" providerId="LiveId" clId="{11164BF4-9D44-A448-9F12-BDFC228793E3}" dt="2018-09-16T11:47:35.003" v="1489" actId="14100"/>
          <ac:picMkLst>
            <pc:docMk/>
            <pc:sldMk cId="2648649195" sldId="273"/>
            <ac:picMk id="16" creationId="{2B34A68B-26E1-8340-B98F-CA2E0BA5ED61}"/>
          </ac:picMkLst>
        </pc:picChg>
      </pc:sldChg>
      <pc:sldChg chg="addSp delSp modSp add">
        <pc:chgData name="Gianluca Gortan" userId="ce04310f7f3c51ca" providerId="LiveId" clId="{11164BF4-9D44-A448-9F12-BDFC228793E3}" dt="2018-09-16T13:09:22.744" v="2115" actId="255"/>
        <pc:sldMkLst>
          <pc:docMk/>
          <pc:sldMk cId="3000112120" sldId="274"/>
        </pc:sldMkLst>
        <pc:spChg chg="mod">
          <ac:chgData name="Gianluca Gortan" userId="ce04310f7f3c51ca" providerId="LiveId" clId="{11164BF4-9D44-A448-9F12-BDFC228793E3}" dt="2018-09-16T10:52:37.727" v="1307" actId="20577"/>
          <ac:spMkLst>
            <pc:docMk/>
            <pc:sldMk cId="3000112120" sldId="274"/>
            <ac:spMk id="2" creationId="{4E339282-79F9-1E48-8963-B625A85D8B72}"/>
          </ac:spMkLst>
        </pc:spChg>
        <pc:spChg chg="add del mod">
          <ac:chgData name="Gianluca Gortan" userId="ce04310f7f3c51ca" providerId="LiveId" clId="{11164BF4-9D44-A448-9F12-BDFC228793E3}" dt="2018-09-16T13:09:06.537" v="2111" actId="478"/>
          <ac:spMkLst>
            <pc:docMk/>
            <pc:sldMk cId="3000112120" sldId="274"/>
            <ac:spMk id="4" creationId="{9A5E2467-6541-E343-B4FB-5BF91D397AD0}"/>
          </ac:spMkLst>
        </pc:spChg>
        <pc:spChg chg="del">
          <ac:chgData name="Gianluca Gortan" userId="ce04310f7f3c51ca" providerId="LiveId" clId="{11164BF4-9D44-A448-9F12-BDFC228793E3}" dt="2018-09-16T13:09:00.357" v="2108" actId="478"/>
          <ac:spMkLst>
            <pc:docMk/>
            <pc:sldMk cId="3000112120" sldId="274"/>
            <ac:spMk id="5" creationId="{180CDCB6-55D8-0A44-B61E-9F39FB319706}"/>
          </ac:spMkLst>
        </pc:spChg>
        <pc:spChg chg="add mod">
          <ac:chgData name="Gianluca Gortan" userId="ce04310f7f3c51ca" providerId="LiveId" clId="{11164BF4-9D44-A448-9F12-BDFC228793E3}" dt="2018-09-16T13:09:22.744" v="2115" actId="255"/>
          <ac:spMkLst>
            <pc:docMk/>
            <pc:sldMk cId="3000112120" sldId="274"/>
            <ac:spMk id="6" creationId="{78F6CD47-48E0-C141-BB63-1D09DCDB0A16}"/>
          </ac:spMkLst>
        </pc:spChg>
      </pc:sldChg>
      <pc:sldChg chg="modSp add ord">
        <pc:chgData name="Gianluca Gortan" userId="ce04310f7f3c51ca" providerId="LiveId" clId="{11164BF4-9D44-A448-9F12-BDFC228793E3}" dt="2018-09-17T19:12:30.908" v="5638" actId="20577"/>
        <pc:sldMkLst>
          <pc:docMk/>
          <pc:sldMk cId="223383091" sldId="275"/>
        </pc:sldMkLst>
        <pc:spChg chg="mod">
          <ac:chgData name="Gianluca Gortan" userId="ce04310f7f3c51ca" providerId="LiveId" clId="{11164BF4-9D44-A448-9F12-BDFC228793E3}" dt="2018-09-17T19:12:30.908" v="5638" actId="20577"/>
          <ac:spMkLst>
            <pc:docMk/>
            <pc:sldMk cId="223383091" sldId="275"/>
            <ac:spMk id="2" creationId="{DF048C38-E301-2A47-A5F3-D3B231B14FA6}"/>
          </ac:spMkLst>
        </pc:spChg>
      </pc:sldChg>
      <pc:sldChg chg="addSp delSp modSp add">
        <pc:chgData name="Gianluca Gortan" userId="ce04310f7f3c51ca" providerId="LiveId" clId="{11164BF4-9D44-A448-9F12-BDFC228793E3}" dt="2018-09-16T13:28:26.950" v="2286" actId="12"/>
        <pc:sldMkLst>
          <pc:docMk/>
          <pc:sldMk cId="3555899962" sldId="276"/>
        </pc:sldMkLst>
        <pc:spChg chg="mod">
          <ac:chgData name="Gianluca Gortan" userId="ce04310f7f3c51ca" providerId="LiveId" clId="{11164BF4-9D44-A448-9F12-BDFC228793E3}" dt="2018-09-16T12:28:51.996" v="1711" actId="790"/>
          <ac:spMkLst>
            <pc:docMk/>
            <pc:sldMk cId="3555899962" sldId="276"/>
            <ac:spMk id="2" creationId="{4E339282-79F9-1E48-8963-B625A85D8B72}"/>
          </ac:spMkLst>
        </pc:spChg>
        <pc:spChg chg="add mod">
          <ac:chgData name="Gianluca Gortan" userId="ce04310f7f3c51ca" providerId="LiveId" clId="{11164BF4-9D44-A448-9F12-BDFC228793E3}" dt="2018-09-16T13:28:26.950" v="2286" actId="12"/>
          <ac:spMkLst>
            <pc:docMk/>
            <pc:sldMk cId="3555899962" sldId="276"/>
            <ac:spMk id="3" creationId="{42A05360-09AD-A54A-8241-EFECCE21581F}"/>
          </ac:spMkLst>
        </pc:spChg>
        <pc:spChg chg="del mod">
          <ac:chgData name="Gianluca Gortan" userId="ce04310f7f3c51ca" providerId="LiveId" clId="{11164BF4-9D44-A448-9F12-BDFC228793E3}" dt="2018-09-16T12:29:01.814" v="1714" actId="478"/>
          <ac:spMkLst>
            <pc:docMk/>
            <pc:sldMk cId="3555899962" sldId="276"/>
            <ac:spMk id="5" creationId="{180CDCB6-55D8-0A44-B61E-9F39FB319706}"/>
          </ac:spMkLst>
        </pc:spChg>
        <pc:picChg chg="add mod">
          <ac:chgData name="Gianluca Gortan" userId="ce04310f7f3c51ca" providerId="LiveId" clId="{11164BF4-9D44-A448-9F12-BDFC228793E3}" dt="2018-09-16T13:26:24.641" v="2247" actId="1076"/>
          <ac:picMkLst>
            <pc:docMk/>
            <pc:sldMk cId="3555899962" sldId="276"/>
            <ac:picMk id="4" creationId="{A31B0E01-F825-9E43-944A-EF7E2442BC8B}"/>
          </ac:picMkLst>
        </pc:picChg>
      </pc:sldChg>
      <pc:sldChg chg="modSp add">
        <pc:chgData name="Gianluca Gortan" userId="ce04310f7f3c51ca" providerId="LiveId" clId="{11164BF4-9D44-A448-9F12-BDFC228793E3}" dt="2018-09-16T14:52:41.019" v="3111" actId="20577"/>
        <pc:sldMkLst>
          <pc:docMk/>
          <pc:sldMk cId="1226677539" sldId="277"/>
        </pc:sldMkLst>
        <pc:spChg chg="mod">
          <ac:chgData name="Gianluca Gortan" userId="ce04310f7f3c51ca" providerId="LiveId" clId="{11164BF4-9D44-A448-9F12-BDFC228793E3}" dt="2018-09-16T14:49:46.602" v="2875" actId="20577"/>
          <ac:spMkLst>
            <pc:docMk/>
            <pc:sldMk cId="1226677539" sldId="277"/>
            <ac:spMk id="2" creationId="{4E339282-79F9-1E48-8963-B625A85D8B72}"/>
          </ac:spMkLst>
        </pc:spChg>
        <pc:spChg chg="mod">
          <ac:chgData name="Gianluca Gortan" userId="ce04310f7f3c51ca" providerId="LiveId" clId="{11164BF4-9D44-A448-9F12-BDFC228793E3}" dt="2018-09-16T14:52:41.019" v="3111" actId="20577"/>
          <ac:spMkLst>
            <pc:docMk/>
            <pc:sldMk cId="1226677539" sldId="277"/>
            <ac:spMk id="5" creationId="{180CDCB6-55D8-0A44-B61E-9F39FB319706}"/>
          </ac:spMkLst>
        </pc:spChg>
      </pc:sldChg>
      <pc:sldChg chg="addSp delSp modSp add ord">
        <pc:chgData name="Gianluca Gortan" userId="ce04310f7f3c51ca" providerId="LiveId" clId="{11164BF4-9D44-A448-9F12-BDFC228793E3}" dt="2018-09-16T13:10:21.478" v="2116" actId="20577"/>
        <pc:sldMkLst>
          <pc:docMk/>
          <pc:sldMk cId="3912671173" sldId="278"/>
        </pc:sldMkLst>
        <pc:spChg chg="del">
          <ac:chgData name="Gianluca Gortan" userId="ce04310f7f3c51ca" providerId="LiveId" clId="{11164BF4-9D44-A448-9F12-BDFC228793E3}" dt="2018-09-16T11:48:09.520" v="1493" actId="478"/>
          <ac:spMkLst>
            <pc:docMk/>
            <pc:sldMk cId="3912671173" sldId="278"/>
            <ac:spMk id="2" creationId="{6B5C5652-B29C-014E-9051-66EFB0040C7A}"/>
          </ac:spMkLst>
        </pc:spChg>
        <pc:spChg chg="del">
          <ac:chgData name="Gianluca Gortan" userId="ce04310f7f3c51ca" providerId="LiveId" clId="{11164BF4-9D44-A448-9F12-BDFC228793E3}" dt="2018-09-16T11:48:07.352" v="1492" actId="478"/>
          <ac:spMkLst>
            <pc:docMk/>
            <pc:sldMk cId="3912671173" sldId="278"/>
            <ac:spMk id="3" creationId="{69965F6A-2B47-2647-AEFB-691098703978}"/>
          </ac:spMkLst>
        </pc:spChg>
        <pc:spChg chg="add del mod">
          <ac:chgData name="Gianluca Gortan" userId="ce04310f7f3c51ca" providerId="LiveId" clId="{11164BF4-9D44-A448-9F12-BDFC228793E3}" dt="2018-09-16T12:49:19.079" v="1887" actId="12084"/>
          <ac:spMkLst>
            <pc:docMk/>
            <pc:sldMk cId="3912671173" sldId="278"/>
            <ac:spMk id="12" creationId="{EFAEAD03-4521-414D-9B4E-E1479B073A6D}"/>
          </ac:spMkLst>
        </pc:spChg>
        <pc:graphicFrameChg chg="add mod">
          <ac:chgData name="Gianluca Gortan" userId="ce04310f7f3c51ca" providerId="LiveId" clId="{11164BF4-9D44-A448-9F12-BDFC228793E3}" dt="2018-09-16T12:48:25.887" v="1884" actId="1076"/>
          <ac:graphicFrameMkLst>
            <pc:docMk/>
            <pc:sldMk cId="3912671173" sldId="278"/>
            <ac:graphicFrameMk id="11" creationId="{7218AFD4-F740-A14C-8DD8-F5FECDECC598}"/>
          </ac:graphicFrameMkLst>
        </pc:graphicFrameChg>
        <pc:graphicFrameChg chg="add mod">
          <ac:chgData name="Gianluca Gortan" userId="ce04310f7f3c51ca" providerId="LiveId" clId="{11164BF4-9D44-A448-9F12-BDFC228793E3}" dt="2018-09-16T13:04:01.792" v="2054" actId="20577"/>
          <ac:graphicFrameMkLst>
            <pc:docMk/>
            <pc:sldMk cId="3912671173" sldId="278"/>
            <ac:graphicFrameMk id="13" creationId="{049BC185-0AEF-C648-9847-A812ED9CF045}"/>
          </ac:graphicFrameMkLst>
        </pc:graphicFrameChg>
        <pc:picChg chg="add">
          <ac:chgData name="Gianluca Gortan" userId="ce04310f7f3c51ca" providerId="LiveId" clId="{11164BF4-9D44-A448-9F12-BDFC228793E3}" dt="2018-09-16T10:56:47.479" v="1430" actId="20577"/>
          <ac:picMkLst>
            <pc:docMk/>
            <pc:sldMk cId="3912671173" sldId="278"/>
            <ac:picMk id="6" creationId="{2C87AA9A-5969-6D48-95FE-7C9BF810145A}"/>
          </ac:picMkLst>
        </pc:picChg>
        <pc:picChg chg="add del">
          <ac:chgData name="Gianluca Gortan" userId="ce04310f7f3c51ca" providerId="LiveId" clId="{11164BF4-9D44-A448-9F12-BDFC228793E3}" dt="2018-09-16T11:48:17.208" v="1495" actId="478"/>
          <ac:picMkLst>
            <pc:docMk/>
            <pc:sldMk cId="3912671173" sldId="278"/>
            <ac:picMk id="7" creationId="{C23807B2-7B04-4B47-AD94-9C7051C388AD}"/>
          </ac:picMkLst>
        </pc:picChg>
        <pc:picChg chg="add del mod">
          <ac:chgData name="Gianluca Gortan" userId="ce04310f7f3c51ca" providerId="LiveId" clId="{11164BF4-9D44-A448-9F12-BDFC228793E3}" dt="2018-09-16T12:45:03.219" v="1857" actId="478"/>
          <ac:picMkLst>
            <pc:docMk/>
            <pc:sldMk cId="3912671173" sldId="278"/>
            <ac:picMk id="8" creationId="{0592A278-94F3-2C47-A7F9-B33CD89644E2}"/>
          </ac:picMkLst>
        </pc:picChg>
        <pc:picChg chg="add del mod">
          <ac:chgData name="Gianluca Gortan" userId="ce04310f7f3c51ca" providerId="LiveId" clId="{11164BF4-9D44-A448-9F12-BDFC228793E3}" dt="2018-09-16T12:25:13.661" v="1633" actId="478"/>
          <ac:picMkLst>
            <pc:docMk/>
            <pc:sldMk cId="3912671173" sldId="278"/>
            <ac:picMk id="10" creationId="{40C81F17-6703-254B-9696-2E114FB735B9}"/>
          </ac:picMkLst>
        </pc:picChg>
      </pc:sldChg>
      <pc:sldChg chg="addSp delSp modSp add ord">
        <pc:chgData name="Gianluca Gortan" userId="ce04310f7f3c51ca" providerId="LiveId" clId="{11164BF4-9D44-A448-9F12-BDFC228793E3}" dt="2018-09-16T14:59:56.046" v="3332" actId="12"/>
        <pc:sldMkLst>
          <pc:docMk/>
          <pc:sldMk cId="151867868" sldId="279"/>
        </pc:sldMkLst>
        <pc:spChg chg="del mod">
          <ac:chgData name="Gianluca Gortan" userId="ce04310f7f3c51ca" providerId="LiveId" clId="{11164BF4-9D44-A448-9F12-BDFC228793E3}" dt="2018-09-16T14:48:17.318" v="2868" actId="478"/>
          <ac:spMkLst>
            <pc:docMk/>
            <pc:sldMk cId="151867868" sldId="279"/>
            <ac:spMk id="2" creationId="{6B5C5652-B29C-014E-9051-66EFB0040C7A}"/>
          </ac:spMkLst>
        </pc:spChg>
        <pc:spChg chg="del">
          <ac:chgData name="Gianluca Gortan" userId="ce04310f7f3c51ca" providerId="LiveId" clId="{11164BF4-9D44-A448-9F12-BDFC228793E3}" dt="2018-09-16T14:48:19.861" v="2869" actId="478"/>
          <ac:spMkLst>
            <pc:docMk/>
            <pc:sldMk cId="151867868" sldId="279"/>
            <ac:spMk id="3" creationId="{69965F6A-2B47-2647-AEFB-691098703978}"/>
          </ac:spMkLst>
        </pc:spChg>
        <pc:spChg chg="add mod">
          <ac:chgData name="Gianluca Gortan" userId="ce04310f7f3c51ca" providerId="LiveId" clId="{11164BF4-9D44-A448-9F12-BDFC228793E3}" dt="2018-09-16T14:59:56.046" v="3332" actId="12"/>
          <ac:spMkLst>
            <pc:docMk/>
            <pc:sldMk cId="151867868" sldId="279"/>
            <ac:spMk id="9" creationId="{D5F7D4A0-9F6D-9E48-8EEA-26BE71828584}"/>
          </ac:spMkLst>
        </pc:spChg>
        <pc:graphicFrameChg chg="add mod">
          <ac:chgData name="Gianluca Gortan" userId="ce04310f7f3c51ca" providerId="LiveId" clId="{11164BF4-9D44-A448-9F12-BDFC228793E3}" dt="2018-09-16T14:58:48.135" v="3326" actId="20577"/>
          <ac:graphicFrameMkLst>
            <pc:docMk/>
            <pc:sldMk cId="151867868" sldId="279"/>
            <ac:graphicFrameMk id="7" creationId="{375A6FE3-6A86-F441-930B-5B7A839A2F9A}"/>
          </ac:graphicFrameMkLst>
        </pc:graphicFrameChg>
        <pc:picChg chg="add mod">
          <ac:chgData name="Gianluca Gortan" userId="ce04310f7f3c51ca" providerId="LiveId" clId="{11164BF4-9D44-A448-9F12-BDFC228793E3}" dt="2018-09-16T14:58:58.435" v="3328" actId="1076"/>
          <ac:picMkLst>
            <pc:docMk/>
            <pc:sldMk cId="151867868" sldId="279"/>
            <ac:picMk id="8" creationId="{2B66868D-254B-634B-A4CF-C76D6A4CB512}"/>
          </ac:picMkLst>
        </pc:picChg>
      </pc:sldChg>
      <pc:sldChg chg="addSp delSp modSp add ord">
        <pc:chgData name="Gianluca Gortan" userId="ce04310f7f3c51ca" providerId="LiveId" clId="{11164BF4-9D44-A448-9F12-BDFC228793E3}" dt="2018-09-16T14:02:26.221" v="2364" actId="113"/>
        <pc:sldMkLst>
          <pc:docMk/>
          <pc:sldMk cId="3797355472" sldId="280"/>
        </pc:sldMkLst>
        <pc:spChg chg="del">
          <ac:chgData name="Gianluca Gortan" userId="ce04310f7f3c51ca" providerId="LiveId" clId="{11164BF4-9D44-A448-9F12-BDFC228793E3}" dt="2018-09-16T12:26:50.351" v="1637" actId="478"/>
          <ac:spMkLst>
            <pc:docMk/>
            <pc:sldMk cId="3797355472" sldId="280"/>
            <ac:spMk id="2" creationId="{6B5C5652-B29C-014E-9051-66EFB0040C7A}"/>
          </ac:spMkLst>
        </pc:spChg>
        <pc:spChg chg="del mod">
          <ac:chgData name="Gianluca Gortan" userId="ce04310f7f3c51ca" providerId="LiveId" clId="{11164BF4-9D44-A448-9F12-BDFC228793E3}" dt="2018-09-16T12:26:51.951" v="1638" actId="478"/>
          <ac:spMkLst>
            <pc:docMk/>
            <pc:sldMk cId="3797355472" sldId="280"/>
            <ac:spMk id="3" creationId="{69965F6A-2B47-2647-AEFB-691098703978}"/>
          </ac:spMkLst>
        </pc:spChg>
        <pc:spChg chg="add del mod">
          <ac:chgData name="Gianluca Gortan" userId="ce04310f7f3c51ca" providerId="LiveId" clId="{11164BF4-9D44-A448-9F12-BDFC228793E3}" dt="2018-09-16T13:59:06.128" v="2310" actId="113"/>
          <ac:spMkLst>
            <pc:docMk/>
            <pc:sldMk cId="3797355472" sldId="280"/>
            <ac:spMk id="11" creationId="{D6FA8104-1690-2E41-960B-42FE59E921D6}"/>
          </ac:spMkLst>
        </pc:spChg>
        <pc:spChg chg="add mod">
          <ac:chgData name="Gianluca Gortan" userId="ce04310f7f3c51ca" providerId="LiveId" clId="{11164BF4-9D44-A448-9F12-BDFC228793E3}" dt="2018-09-16T14:02:03.433" v="2345" actId="113"/>
          <ac:spMkLst>
            <pc:docMk/>
            <pc:sldMk cId="3797355472" sldId="280"/>
            <ac:spMk id="17" creationId="{8C515B3F-B443-024D-B9C0-ED64928AA583}"/>
          </ac:spMkLst>
        </pc:spChg>
        <pc:spChg chg="add mod">
          <ac:chgData name="Gianluca Gortan" userId="ce04310f7f3c51ca" providerId="LiveId" clId="{11164BF4-9D44-A448-9F12-BDFC228793E3}" dt="2018-09-16T14:02:26.221" v="2364" actId="113"/>
          <ac:spMkLst>
            <pc:docMk/>
            <pc:sldMk cId="3797355472" sldId="280"/>
            <ac:spMk id="18" creationId="{2F1318BA-A682-644B-ABD8-14E899A09DA8}"/>
          </ac:spMkLst>
        </pc:spChg>
        <pc:graphicFrameChg chg="add mod">
          <ac:chgData name="Gianluca Gortan" userId="ce04310f7f3c51ca" providerId="LiveId" clId="{11164BF4-9D44-A448-9F12-BDFC228793E3}" dt="2018-09-16T13:59:02.061" v="2308" actId="20577"/>
          <ac:graphicFrameMkLst>
            <pc:docMk/>
            <pc:sldMk cId="3797355472" sldId="280"/>
            <ac:graphicFrameMk id="10" creationId="{B871B788-9BFE-8C4C-89CB-9CAF00B2D972}"/>
          </ac:graphicFrameMkLst>
        </pc:graphicFrameChg>
        <pc:picChg chg="add mod">
          <ac:chgData name="Gianluca Gortan" userId="ce04310f7f3c51ca" providerId="LiveId" clId="{11164BF4-9D44-A448-9F12-BDFC228793E3}" dt="2018-09-16T13:59:13.122" v="2313" actId="1076"/>
          <ac:picMkLst>
            <pc:docMk/>
            <pc:sldMk cId="3797355472" sldId="280"/>
            <ac:picMk id="7" creationId="{4CE1F15F-F3AF-7546-9081-0D444ACDDAA7}"/>
          </ac:picMkLst>
        </pc:picChg>
        <pc:picChg chg="add del">
          <ac:chgData name="Gianluca Gortan" userId="ce04310f7f3c51ca" providerId="LiveId" clId="{11164BF4-9D44-A448-9F12-BDFC228793E3}" dt="2018-09-16T13:59:10.348" v="2312" actId="478"/>
          <ac:picMkLst>
            <pc:docMk/>
            <pc:sldMk cId="3797355472" sldId="280"/>
            <ac:picMk id="8" creationId="{3DD6C91E-6FC2-AD48-AFB2-C928B4E38B6C}"/>
          </ac:picMkLst>
        </pc:picChg>
        <pc:picChg chg="add del">
          <ac:chgData name="Gianluca Gortan" userId="ce04310f7f3c51ca" providerId="LiveId" clId="{11164BF4-9D44-A448-9F12-BDFC228793E3}" dt="2018-09-16T13:58:35.115" v="2296" actId="478"/>
          <ac:picMkLst>
            <pc:docMk/>
            <pc:sldMk cId="3797355472" sldId="280"/>
            <ac:picMk id="9" creationId="{C4C53BF0-1E0A-5D41-9F6D-A6808A83E4A5}"/>
          </ac:picMkLst>
        </pc:picChg>
        <pc:picChg chg="add mod">
          <ac:chgData name="Gianluca Gortan" userId="ce04310f7f3c51ca" providerId="LiveId" clId="{11164BF4-9D44-A448-9F12-BDFC228793E3}" dt="2018-09-16T14:00:16.775" v="2320" actId="1076"/>
          <ac:picMkLst>
            <pc:docMk/>
            <pc:sldMk cId="3797355472" sldId="280"/>
            <ac:picMk id="13" creationId="{A75CFA67-B76E-7141-9511-584A91445FB2}"/>
          </ac:picMkLst>
        </pc:picChg>
        <pc:picChg chg="add mod">
          <ac:chgData name="Gianluca Gortan" userId="ce04310f7f3c51ca" providerId="LiveId" clId="{11164BF4-9D44-A448-9F12-BDFC228793E3}" dt="2018-09-16T14:01:22.345" v="2328" actId="1076"/>
          <ac:picMkLst>
            <pc:docMk/>
            <pc:sldMk cId="3797355472" sldId="280"/>
            <ac:picMk id="14" creationId="{535D0D00-B143-EF4E-887E-5EA36E31D767}"/>
          </ac:picMkLst>
        </pc:picChg>
        <pc:picChg chg="add mod">
          <ac:chgData name="Gianluca Gortan" userId="ce04310f7f3c51ca" providerId="LiveId" clId="{11164BF4-9D44-A448-9F12-BDFC228793E3}" dt="2018-09-16T14:01:22.345" v="2328" actId="1076"/>
          <ac:picMkLst>
            <pc:docMk/>
            <pc:sldMk cId="3797355472" sldId="280"/>
            <ac:picMk id="16" creationId="{7E430B63-ABD7-8248-A4BE-3401AB0FCCB5}"/>
          </ac:picMkLst>
        </pc:picChg>
      </pc:sldChg>
      <pc:sldChg chg="addSp delSp modSp add ord">
        <pc:chgData name="Gianluca Gortan" userId="ce04310f7f3c51ca" providerId="LiveId" clId="{11164BF4-9D44-A448-9F12-BDFC228793E3}" dt="2018-09-17T17:37:43.199" v="5629" actId="1076"/>
        <pc:sldMkLst>
          <pc:docMk/>
          <pc:sldMk cId="3314048692" sldId="281"/>
        </pc:sldMkLst>
        <pc:spChg chg="del mod">
          <ac:chgData name="Gianluca Gortan" userId="ce04310f7f3c51ca" providerId="LiveId" clId="{11164BF4-9D44-A448-9F12-BDFC228793E3}" dt="2018-09-16T13:19:23.233" v="2150" actId="478"/>
          <ac:spMkLst>
            <pc:docMk/>
            <pc:sldMk cId="3314048692" sldId="281"/>
            <ac:spMk id="2" creationId="{6B5C5652-B29C-014E-9051-66EFB0040C7A}"/>
          </ac:spMkLst>
        </pc:spChg>
        <pc:spChg chg="del">
          <ac:chgData name="Gianluca Gortan" userId="ce04310f7f3c51ca" providerId="LiveId" clId="{11164BF4-9D44-A448-9F12-BDFC228793E3}" dt="2018-09-16T13:19:25.212" v="2151" actId="478"/>
          <ac:spMkLst>
            <pc:docMk/>
            <pc:sldMk cId="3314048692" sldId="281"/>
            <ac:spMk id="3" creationId="{69965F6A-2B47-2647-AEFB-691098703978}"/>
          </ac:spMkLst>
        </pc:spChg>
        <pc:spChg chg="add mod">
          <ac:chgData name="Gianluca Gortan" userId="ce04310f7f3c51ca" providerId="LiveId" clId="{11164BF4-9D44-A448-9F12-BDFC228793E3}" dt="2018-09-17T17:34:34.895" v="5622" actId="20577"/>
          <ac:spMkLst>
            <pc:docMk/>
            <pc:sldMk cId="3314048692" sldId="281"/>
            <ac:spMk id="8" creationId="{F4E326A8-4D11-5040-B0CE-5AD1ECED923C}"/>
          </ac:spMkLst>
        </pc:spChg>
        <pc:graphicFrameChg chg="add mod">
          <ac:chgData name="Gianluca Gortan" userId="ce04310f7f3c51ca" providerId="LiveId" clId="{11164BF4-9D44-A448-9F12-BDFC228793E3}" dt="2018-09-16T16:16:58.782" v="5312" actId="20577"/>
          <ac:graphicFrameMkLst>
            <pc:docMk/>
            <pc:sldMk cId="3314048692" sldId="281"/>
            <ac:graphicFrameMk id="7" creationId="{35BDE217-A608-0D47-AF94-68E584C8F631}"/>
          </ac:graphicFrameMkLst>
        </pc:graphicFrameChg>
        <pc:picChg chg="add del">
          <ac:chgData name="Gianluca Gortan" userId="ce04310f7f3c51ca" providerId="LiveId" clId="{11164BF4-9D44-A448-9F12-BDFC228793E3}" dt="2018-09-17T17:35:19.581" v="5624" actId="478"/>
          <ac:picMkLst>
            <pc:docMk/>
            <pc:sldMk cId="3314048692" sldId="281"/>
            <ac:picMk id="2" creationId="{F060CCB3-69FA-EB4E-AA31-8679D7A5BCA8}"/>
          </ac:picMkLst>
        </pc:picChg>
        <pc:picChg chg="add mod">
          <ac:chgData name="Gianluca Gortan" userId="ce04310f7f3c51ca" providerId="LiveId" clId="{11164BF4-9D44-A448-9F12-BDFC228793E3}" dt="2018-09-17T17:37:43.199" v="5629" actId="1076"/>
          <ac:picMkLst>
            <pc:docMk/>
            <pc:sldMk cId="3314048692" sldId="281"/>
            <ac:picMk id="3" creationId="{144C50F9-A744-9243-AEDA-28B96F2A0717}"/>
          </ac:picMkLst>
        </pc:picChg>
        <pc:picChg chg="add del mod">
          <ac:chgData name="Gianluca Gortan" userId="ce04310f7f3c51ca" providerId="LiveId" clId="{11164BF4-9D44-A448-9F12-BDFC228793E3}" dt="2018-09-17T17:37:35.344" v="5625" actId="478"/>
          <ac:picMkLst>
            <pc:docMk/>
            <pc:sldMk cId="3314048692" sldId="281"/>
            <ac:picMk id="9" creationId="{8C5CE909-20F1-7D43-952D-CA649C32B3AA}"/>
          </ac:picMkLst>
        </pc:picChg>
      </pc:sldChg>
      <pc:sldChg chg="addSp delSp modSp add">
        <pc:chgData name="Gianluca Gortan" userId="ce04310f7f3c51ca" providerId="LiveId" clId="{11164BF4-9D44-A448-9F12-BDFC228793E3}" dt="2018-09-16T13:08:02.610" v="2107" actId="12"/>
        <pc:sldMkLst>
          <pc:docMk/>
          <pc:sldMk cId="434478365" sldId="282"/>
        </pc:sldMkLst>
        <pc:spChg chg="del">
          <ac:chgData name="Gianluca Gortan" userId="ce04310f7f3c51ca" providerId="LiveId" clId="{11164BF4-9D44-A448-9F12-BDFC228793E3}" dt="2018-09-16T13:04:10.497" v="2056" actId="478"/>
          <ac:spMkLst>
            <pc:docMk/>
            <pc:sldMk cId="434478365" sldId="282"/>
            <ac:spMk id="2" creationId="{6B5C5652-B29C-014E-9051-66EFB0040C7A}"/>
          </ac:spMkLst>
        </pc:spChg>
        <pc:spChg chg="del">
          <ac:chgData name="Gianluca Gortan" userId="ce04310f7f3c51ca" providerId="LiveId" clId="{11164BF4-9D44-A448-9F12-BDFC228793E3}" dt="2018-09-16T13:04:12.034" v="2057" actId="478"/>
          <ac:spMkLst>
            <pc:docMk/>
            <pc:sldMk cId="434478365" sldId="282"/>
            <ac:spMk id="3" creationId="{69965F6A-2B47-2647-AEFB-691098703978}"/>
          </ac:spMkLst>
        </pc:spChg>
        <pc:spChg chg="add mod">
          <ac:chgData name="Gianluca Gortan" userId="ce04310f7f3c51ca" providerId="LiveId" clId="{11164BF4-9D44-A448-9F12-BDFC228793E3}" dt="2018-09-16T13:08:02.610" v="2107" actId="12"/>
          <ac:spMkLst>
            <pc:docMk/>
            <pc:sldMk cId="434478365" sldId="282"/>
            <ac:spMk id="8" creationId="{14EC3694-C1A9-E542-A248-8FE09645E68A}"/>
          </ac:spMkLst>
        </pc:spChg>
        <pc:spChg chg="add mod">
          <ac:chgData name="Gianluca Gortan" userId="ce04310f7f3c51ca" providerId="LiveId" clId="{11164BF4-9D44-A448-9F12-BDFC228793E3}" dt="2018-09-16T13:08:02.610" v="2107" actId="12"/>
          <ac:spMkLst>
            <pc:docMk/>
            <pc:sldMk cId="434478365" sldId="282"/>
            <ac:spMk id="9" creationId="{7AE04F2D-014E-B844-84B8-EE99C3AE2BC2}"/>
          </ac:spMkLst>
        </pc:spChg>
        <pc:spChg chg="add mod">
          <ac:chgData name="Gianluca Gortan" userId="ce04310f7f3c51ca" providerId="LiveId" clId="{11164BF4-9D44-A448-9F12-BDFC228793E3}" dt="2018-09-16T13:08:02.610" v="2107" actId="12"/>
          <ac:spMkLst>
            <pc:docMk/>
            <pc:sldMk cId="434478365" sldId="282"/>
            <ac:spMk id="10" creationId="{D744F8F2-98F6-C64C-BCE9-EFE88E28241D}"/>
          </ac:spMkLst>
        </pc:spChg>
        <pc:spChg chg="add mod">
          <ac:chgData name="Gianluca Gortan" userId="ce04310f7f3c51ca" providerId="LiveId" clId="{11164BF4-9D44-A448-9F12-BDFC228793E3}" dt="2018-09-16T13:08:02.610" v="2107" actId="12"/>
          <ac:spMkLst>
            <pc:docMk/>
            <pc:sldMk cId="434478365" sldId="282"/>
            <ac:spMk id="11" creationId="{D851AF43-3FD8-9640-845E-8BD5F4CDA4B6}"/>
          </ac:spMkLst>
        </pc:spChg>
        <pc:spChg chg="add mod">
          <ac:chgData name="Gianluca Gortan" userId="ce04310f7f3c51ca" providerId="LiveId" clId="{11164BF4-9D44-A448-9F12-BDFC228793E3}" dt="2018-09-16T13:08:02.610" v="2107" actId="12"/>
          <ac:spMkLst>
            <pc:docMk/>
            <pc:sldMk cId="434478365" sldId="282"/>
            <ac:spMk id="12" creationId="{E19F7B7B-5E69-8448-80B5-24E798AAD6CF}"/>
          </ac:spMkLst>
        </pc:spChg>
        <pc:spChg chg="add del mod">
          <ac:chgData name="Gianluca Gortan" userId="ce04310f7f3c51ca" providerId="LiveId" clId="{11164BF4-9D44-A448-9F12-BDFC228793E3}" dt="2018-09-16T13:07:14.976" v="2097" actId="12"/>
          <ac:spMkLst>
            <pc:docMk/>
            <pc:sldMk cId="434478365" sldId="282"/>
            <ac:spMk id="13" creationId="{E4E4FDE1-F1EB-5647-968D-1C883A8B9BF0}"/>
          </ac:spMkLst>
        </pc:spChg>
        <pc:graphicFrameChg chg="add mod">
          <ac:chgData name="Gianluca Gortan" userId="ce04310f7f3c51ca" providerId="LiveId" clId="{11164BF4-9D44-A448-9F12-BDFC228793E3}" dt="2018-09-16T13:04:19.332" v="2079" actId="20577"/>
          <ac:graphicFrameMkLst>
            <pc:docMk/>
            <pc:sldMk cId="434478365" sldId="282"/>
            <ac:graphicFrameMk id="7" creationId="{07779ECB-2C40-5747-B7A3-C2ADBEAAAF6B}"/>
          </ac:graphicFrameMkLst>
        </pc:graphicFrameChg>
      </pc:sldChg>
      <pc:sldChg chg="addSp delSp modSp add">
        <pc:chgData name="Gianluca Gortan" userId="ce04310f7f3c51ca" providerId="LiveId" clId="{11164BF4-9D44-A448-9F12-BDFC228793E3}" dt="2018-09-16T12:42:16.603" v="1824" actId="20577"/>
        <pc:sldMkLst>
          <pc:docMk/>
          <pc:sldMk cId="2667251052" sldId="283"/>
        </pc:sldMkLst>
        <pc:spChg chg="del mod">
          <ac:chgData name="Gianluca Gortan" userId="ce04310f7f3c51ca" providerId="LiveId" clId="{11164BF4-9D44-A448-9F12-BDFC228793E3}" dt="2018-09-16T12:41:07.811" v="1811" actId="478"/>
          <ac:spMkLst>
            <pc:docMk/>
            <pc:sldMk cId="2667251052" sldId="283"/>
            <ac:spMk id="9" creationId="{C4464DE5-F630-B049-A0FA-A33F86B5D180}"/>
          </ac:spMkLst>
        </pc:spChg>
        <pc:spChg chg="add">
          <ac:chgData name="Gianluca Gortan" userId="ce04310f7f3c51ca" providerId="LiveId" clId="{11164BF4-9D44-A448-9F12-BDFC228793E3}" dt="2018-09-16T12:41:08.562" v="1812" actId="20577"/>
          <ac:spMkLst>
            <pc:docMk/>
            <pc:sldMk cId="2667251052" sldId="283"/>
            <ac:spMk id="18" creationId="{BE6770EB-49D0-0648-838E-2D7BCD9AA72A}"/>
          </ac:spMkLst>
        </pc:spChg>
        <pc:spChg chg="add">
          <ac:chgData name="Gianluca Gortan" userId="ce04310f7f3c51ca" providerId="LiveId" clId="{11164BF4-9D44-A448-9F12-BDFC228793E3}" dt="2018-09-16T12:41:08.562" v="1812" actId="20577"/>
          <ac:spMkLst>
            <pc:docMk/>
            <pc:sldMk cId="2667251052" sldId="283"/>
            <ac:spMk id="19" creationId="{8B0B3B64-DB9C-6841-A628-8A69373239B2}"/>
          </ac:spMkLst>
        </pc:spChg>
        <pc:grpChg chg="add del mod">
          <ac:chgData name="Gianluca Gortan" userId="ce04310f7f3c51ca" providerId="LiveId" clId="{11164BF4-9D44-A448-9F12-BDFC228793E3}" dt="2018-09-16T12:41:11.178" v="1813" actId="478"/>
          <ac:grpSpMkLst>
            <pc:docMk/>
            <pc:sldMk cId="2667251052" sldId="283"/>
            <ac:grpSpMk id="17" creationId="{4CDCBFC1-8132-3A4F-B7C5-5C1A2081A706}"/>
          </ac:grpSpMkLst>
        </pc:grpChg>
        <pc:graphicFrameChg chg="add mod">
          <ac:chgData name="Gianluca Gortan" userId="ce04310f7f3c51ca" providerId="LiveId" clId="{11164BF4-9D44-A448-9F12-BDFC228793E3}" dt="2018-09-16T12:42:16.603" v="1824" actId="20577"/>
          <ac:graphicFrameMkLst>
            <pc:docMk/>
            <pc:sldMk cId="2667251052" sldId="283"/>
            <ac:graphicFrameMk id="20" creationId="{1097E774-CF80-BD40-9D56-97A2B01CC515}"/>
          </ac:graphicFrameMkLst>
        </pc:graphicFrameChg>
        <pc:picChg chg="del">
          <ac:chgData name="Gianluca Gortan" userId="ce04310f7f3c51ca" providerId="LiveId" clId="{11164BF4-9D44-A448-9F12-BDFC228793E3}" dt="2018-09-16T11:49:41.610" v="1506" actId="478"/>
          <ac:picMkLst>
            <pc:docMk/>
            <pc:sldMk cId="2667251052" sldId="283"/>
            <ac:picMk id="3" creationId="{52FC88ED-C23D-5047-8E4C-3468BA301852}"/>
          </ac:picMkLst>
        </pc:picChg>
        <pc:picChg chg="mod">
          <ac:chgData name="Gianluca Gortan" userId="ce04310f7f3c51ca" providerId="LiveId" clId="{11164BF4-9D44-A448-9F12-BDFC228793E3}" dt="2018-09-16T11:49:40.310" v="1505" actId="20577"/>
          <ac:picMkLst>
            <pc:docMk/>
            <pc:sldMk cId="2667251052" sldId="283"/>
            <ac:picMk id="7" creationId="{0DA49330-524A-BD41-956B-465B7F025E16}"/>
          </ac:picMkLst>
        </pc:picChg>
        <pc:picChg chg="add mod">
          <ac:chgData name="Gianluca Gortan" userId="ce04310f7f3c51ca" providerId="LiveId" clId="{11164BF4-9D44-A448-9F12-BDFC228793E3}" dt="2018-09-16T11:50:19.592" v="1514" actId="14100"/>
          <ac:picMkLst>
            <pc:docMk/>
            <pc:sldMk cId="2667251052" sldId="283"/>
            <ac:picMk id="8" creationId="{45C90F3C-C7C9-B641-B30F-57BF41B44209}"/>
          </ac:picMkLst>
        </pc:picChg>
        <pc:picChg chg="del">
          <ac:chgData name="Gianluca Gortan" userId="ce04310f7f3c51ca" providerId="LiveId" clId="{11164BF4-9D44-A448-9F12-BDFC228793E3}" dt="2018-09-16T11:49:27.882" v="1503" actId="478"/>
          <ac:picMkLst>
            <pc:docMk/>
            <pc:sldMk cId="2667251052" sldId="283"/>
            <ac:picMk id="11" creationId="{402A88B7-E946-0F47-B167-C88A2792ED58}"/>
          </ac:picMkLst>
        </pc:picChg>
        <pc:picChg chg="add mod">
          <ac:chgData name="Gianluca Gortan" userId="ce04310f7f3c51ca" providerId="LiveId" clId="{11164BF4-9D44-A448-9F12-BDFC228793E3}" dt="2018-09-16T11:51:00.583" v="1519" actId="1076"/>
          <ac:picMkLst>
            <pc:docMk/>
            <pc:sldMk cId="2667251052" sldId="283"/>
            <ac:picMk id="13" creationId="{E3EC1C45-7929-5D4D-9D73-2442929E1840}"/>
          </ac:picMkLst>
        </pc:picChg>
      </pc:sldChg>
      <pc:sldChg chg="addSp delSp modSp add">
        <pc:chgData name="Gianluca Gortan" userId="ce04310f7f3c51ca" providerId="LiveId" clId="{11164BF4-9D44-A448-9F12-BDFC228793E3}" dt="2018-09-16T12:42:45.476" v="1848" actId="20577"/>
        <pc:sldMkLst>
          <pc:docMk/>
          <pc:sldMk cId="256608717" sldId="284"/>
        </pc:sldMkLst>
        <pc:spChg chg="add del mod">
          <ac:chgData name="Gianluca Gortan" userId="ce04310f7f3c51ca" providerId="LiveId" clId="{11164BF4-9D44-A448-9F12-BDFC228793E3}" dt="2018-09-16T11:52:24.887" v="1535" actId="20577"/>
          <ac:spMkLst>
            <pc:docMk/>
            <pc:sldMk cId="256608717" sldId="284"/>
            <ac:spMk id="2" creationId="{57A03F31-1E2D-5641-9339-0C69BA2E4C7C}"/>
          </ac:spMkLst>
        </pc:spChg>
        <pc:spChg chg="del">
          <ac:chgData name="Gianluca Gortan" userId="ce04310f7f3c51ca" providerId="LiveId" clId="{11164BF4-9D44-A448-9F12-BDFC228793E3}" dt="2018-09-16T11:55:08.705" v="1551" actId="478"/>
          <ac:spMkLst>
            <pc:docMk/>
            <pc:sldMk cId="256608717" sldId="284"/>
            <ac:spMk id="9" creationId="{C4464DE5-F630-B049-A0FA-A33F86B5D180}"/>
          </ac:spMkLst>
        </pc:spChg>
        <pc:graphicFrameChg chg="add mod">
          <ac:chgData name="Gianluca Gortan" userId="ce04310f7f3c51ca" providerId="LiveId" clId="{11164BF4-9D44-A448-9F12-BDFC228793E3}" dt="2018-09-16T12:42:45.476" v="1848" actId="20577"/>
          <ac:graphicFrameMkLst>
            <pc:docMk/>
            <pc:sldMk cId="256608717" sldId="284"/>
            <ac:graphicFrameMk id="21" creationId="{C67F90F3-D143-7441-B2A2-0C8DC04B76E9}"/>
          </ac:graphicFrameMkLst>
        </pc:graphicFrameChg>
        <pc:picChg chg="del">
          <ac:chgData name="Gianluca Gortan" userId="ce04310f7f3c51ca" providerId="LiveId" clId="{11164BF4-9D44-A448-9F12-BDFC228793E3}" dt="2018-09-16T11:52:14.224" v="1530" actId="478"/>
          <ac:picMkLst>
            <pc:docMk/>
            <pc:sldMk cId="256608717" sldId="284"/>
            <ac:picMk id="8" creationId="{45C90F3C-C7C9-B641-B30F-57BF41B44209}"/>
          </ac:picMkLst>
        </pc:picChg>
        <pc:picChg chg="add mod">
          <ac:chgData name="Gianluca Gortan" userId="ce04310f7f3c51ca" providerId="LiveId" clId="{11164BF4-9D44-A448-9F12-BDFC228793E3}" dt="2018-09-16T11:53:28.477" v="1541" actId="14100"/>
          <ac:picMkLst>
            <pc:docMk/>
            <pc:sldMk cId="256608717" sldId="284"/>
            <ac:picMk id="10" creationId="{54B28E24-0796-CA44-AC9A-550C7815600F}"/>
          </ac:picMkLst>
        </pc:picChg>
        <pc:picChg chg="mod">
          <ac:chgData name="Gianluca Gortan" userId="ce04310f7f3c51ca" providerId="LiveId" clId="{11164BF4-9D44-A448-9F12-BDFC228793E3}" dt="2018-09-16T11:52:21.741" v="1533" actId="1076"/>
          <ac:picMkLst>
            <pc:docMk/>
            <pc:sldMk cId="256608717" sldId="284"/>
            <ac:picMk id="12" creationId="{9BFCF767-45B1-E147-96C2-552AC2BBCB70}"/>
          </ac:picMkLst>
        </pc:picChg>
        <pc:picChg chg="mod">
          <ac:chgData name="Gianluca Gortan" userId="ce04310f7f3c51ca" providerId="LiveId" clId="{11164BF4-9D44-A448-9F12-BDFC228793E3}" dt="2018-09-16T11:52:16.779" v="1531" actId="1076"/>
          <ac:picMkLst>
            <pc:docMk/>
            <pc:sldMk cId="256608717" sldId="284"/>
            <ac:picMk id="14" creationId="{2FB9C4F6-53C5-984B-AB27-2D8AB47A55C8}"/>
          </ac:picMkLst>
        </pc:picChg>
        <pc:picChg chg="add mod">
          <ac:chgData name="Gianluca Gortan" userId="ce04310f7f3c51ca" providerId="LiveId" clId="{11164BF4-9D44-A448-9F12-BDFC228793E3}" dt="2018-09-16T11:52:38.282" v="1537" actId="1076"/>
          <ac:picMkLst>
            <pc:docMk/>
            <pc:sldMk cId="256608717" sldId="284"/>
            <ac:picMk id="15" creationId="{F04736A1-9E24-534E-A309-EB31D2F2A5C4}"/>
          </ac:picMkLst>
        </pc:picChg>
        <pc:picChg chg="add mod">
          <ac:chgData name="Gianluca Gortan" userId="ce04310f7f3c51ca" providerId="LiveId" clId="{11164BF4-9D44-A448-9F12-BDFC228793E3}" dt="2018-09-16T11:52:38.282" v="1537" actId="1076"/>
          <ac:picMkLst>
            <pc:docMk/>
            <pc:sldMk cId="256608717" sldId="284"/>
            <ac:picMk id="17" creationId="{896BE605-6865-EE41-B47A-A29CD37967C8}"/>
          </ac:picMkLst>
        </pc:picChg>
        <pc:picChg chg="add mod">
          <ac:chgData name="Gianluca Gortan" userId="ce04310f7f3c51ca" providerId="LiveId" clId="{11164BF4-9D44-A448-9F12-BDFC228793E3}" dt="2018-09-16T11:54:02.940" v="1548" actId="14100"/>
          <ac:picMkLst>
            <pc:docMk/>
            <pc:sldMk cId="256608717" sldId="284"/>
            <ac:picMk id="18" creationId="{12192CDA-E81D-994C-AC98-0CBDE4D176B3}"/>
          </ac:picMkLst>
        </pc:picChg>
        <pc:picChg chg="add mod">
          <ac:chgData name="Gianluca Gortan" userId="ce04310f7f3c51ca" providerId="LiveId" clId="{11164BF4-9D44-A448-9F12-BDFC228793E3}" dt="2018-09-16T11:55:32.687" v="1555" actId="1076"/>
          <ac:picMkLst>
            <pc:docMk/>
            <pc:sldMk cId="256608717" sldId="284"/>
            <ac:picMk id="20" creationId="{2DA693CB-C5A2-654C-81CF-2B1FB01DB254}"/>
          </ac:picMkLst>
        </pc:picChg>
      </pc:sldChg>
      <pc:sldChg chg="addSp delSp modSp add ord">
        <pc:chgData name="Gianluca Gortan" userId="ce04310f7f3c51ca" providerId="LiveId" clId="{11164BF4-9D44-A448-9F12-BDFC228793E3}" dt="2018-09-16T11:59:11.847" v="1575" actId="14100"/>
        <pc:sldMkLst>
          <pc:docMk/>
          <pc:sldMk cId="588411968" sldId="285"/>
        </pc:sldMkLst>
        <pc:spChg chg="del">
          <ac:chgData name="Gianluca Gortan" userId="ce04310f7f3c51ca" providerId="LiveId" clId="{11164BF4-9D44-A448-9F12-BDFC228793E3}" dt="2018-09-16T11:58:48.255" v="1568" actId="478"/>
          <ac:spMkLst>
            <pc:docMk/>
            <pc:sldMk cId="588411968" sldId="285"/>
            <ac:spMk id="9" creationId="{C4464DE5-F630-B049-A0FA-A33F86B5D180}"/>
          </ac:spMkLst>
        </pc:spChg>
        <pc:picChg chg="add mod">
          <ac:chgData name="Gianluca Gortan" userId="ce04310f7f3c51ca" providerId="LiveId" clId="{11164BF4-9D44-A448-9F12-BDFC228793E3}" dt="2018-09-16T11:59:11.847" v="1575" actId="14100"/>
          <ac:picMkLst>
            <pc:docMk/>
            <pc:sldMk cId="588411968" sldId="285"/>
            <ac:picMk id="3" creationId="{024F7C69-BF08-5346-8BDC-70F5C609B92D}"/>
          </ac:picMkLst>
        </pc:picChg>
        <pc:picChg chg="mod">
          <ac:chgData name="Gianluca Gortan" userId="ce04310f7f3c51ca" providerId="LiveId" clId="{11164BF4-9D44-A448-9F12-BDFC228793E3}" dt="2018-09-16T11:58:56.428" v="1571" actId="1076"/>
          <ac:picMkLst>
            <pc:docMk/>
            <pc:sldMk cId="588411968" sldId="285"/>
            <ac:picMk id="7" creationId="{0DA49330-524A-BD41-956B-465B7F025E16}"/>
          </ac:picMkLst>
        </pc:picChg>
        <pc:picChg chg="del">
          <ac:chgData name="Gianluca Gortan" userId="ce04310f7f3c51ca" providerId="LiveId" clId="{11164BF4-9D44-A448-9F12-BDFC228793E3}" dt="2018-09-16T11:57:46.993" v="1565" actId="478"/>
          <ac:picMkLst>
            <pc:docMk/>
            <pc:sldMk cId="588411968" sldId="285"/>
            <ac:picMk id="8" creationId="{45C90F3C-C7C9-B641-B30F-57BF41B44209}"/>
          </ac:picMkLst>
        </pc:picChg>
        <pc:picChg chg="del">
          <ac:chgData name="Gianluca Gortan" userId="ce04310f7f3c51ca" providerId="LiveId" clId="{11164BF4-9D44-A448-9F12-BDFC228793E3}" dt="2018-09-16T11:58:43.103" v="1566" actId="478"/>
          <ac:picMkLst>
            <pc:docMk/>
            <pc:sldMk cId="588411968" sldId="285"/>
            <ac:picMk id="12" creationId="{9BFCF767-45B1-E147-96C2-552AC2BBCB70}"/>
          </ac:picMkLst>
        </pc:picChg>
        <pc:picChg chg="del">
          <ac:chgData name="Gianluca Gortan" userId="ce04310f7f3c51ca" providerId="LiveId" clId="{11164BF4-9D44-A448-9F12-BDFC228793E3}" dt="2018-09-16T11:56:55.073" v="1558" actId="478"/>
          <ac:picMkLst>
            <pc:docMk/>
            <pc:sldMk cId="588411968" sldId="285"/>
            <ac:picMk id="13" creationId="{E3EC1C45-7929-5D4D-9D73-2442929E1840}"/>
          </ac:picMkLst>
        </pc:picChg>
        <pc:picChg chg="del">
          <ac:chgData name="Gianluca Gortan" userId="ce04310f7f3c51ca" providerId="LiveId" clId="{11164BF4-9D44-A448-9F12-BDFC228793E3}" dt="2018-09-16T11:58:44.975" v="1567" actId="478"/>
          <ac:picMkLst>
            <pc:docMk/>
            <pc:sldMk cId="588411968" sldId="285"/>
            <ac:picMk id="14" creationId="{2FB9C4F6-53C5-984B-AB27-2D8AB47A55C8}"/>
          </ac:picMkLst>
        </pc:picChg>
        <pc:picChg chg="del">
          <ac:chgData name="Gianluca Gortan" userId="ce04310f7f3c51ca" providerId="LiveId" clId="{11164BF4-9D44-A448-9F12-BDFC228793E3}" dt="2018-09-16T11:58:50.407" v="1569" actId="478"/>
          <ac:picMkLst>
            <pc:docMk/>
            <pc:sldMk cId="588411968" sldId="285"/>
            <ac:picMk id="16" creationId="{2B34A68B-26E1-8340-B98F-CA2E0BA5ED61}"/>
          </ac:picMkLst>
        </pc:picChg>
      </pc:sldChg>
      <pc:sldChg chg="addSp delSp modSp add ord">
        <pc:chgData name="Gianluca Gortan" userId="ce04310f7f3c51ca" providerId="LiveId" clId="{11164BF4-9D44-A448-9F12-BDFC228793E3}" dt="2018-09-17T21:54:49.679" v="5743" actId="20577"/>
        <pc:sldMkLst>
          <pc:docMk/>
          <pc:sldMk cId="2721408257" sldId="286"/>
        </pc:sldMkLst>
        <pc:spChg chg="add mod">
          <ac:chgData name="Gianluca Gortan" userId="ce04310f7f3c51ca" providerId="LiveId" clId="{11164BF4-9D44-A448-9F12-BDFC228793E3}" dt="2018-09-17T21:54:49.679" v="5743" actId="20577"/>
          <ac:spMkLst>
            <pc:docMk/>
            <pc:sldMk cId="2721408257" sldId="286"/>
            <ac:spMk id="2" creationId="{BE4AB3F5-0BF2-B745-B558-E2148DC5C041}"/>
          </ac:spMkLst>
        </pc:spChg>
        <pc:spChg chg="mod">
          <ac:chgData name="Gianluca Gortan" userId="ce04310f7f3c51ca" providerId="LiveId" clId="{11164BF4-9D44-A448-9F12-BDFC228793E3}" dt="2018-09-16T12:47:49.061" v="1859" actId="1076"/>
          <ac:spMkLst>
            <pc:docMk/>
            <pc:sldMk cId="2721408257" sldId="286"/>
            <ac:spMk id="4" creationId="{0457AA7C-2C9F-3840-8BC0-4736B5DBBCC8}"/>
          </ac:spMkLst>
        </pc:spChg>
        <pc:spChg chg="del">
          <ac:chgData name="Gianluca Gortan" userId="ce04310f7f3c51ca" providerId="LiveId" clId="{11164BF4-9D44-A448-9F12-BDFC228793E3}" dt="2018-09-16T12:01:09.296" v="1587" actId="478"/>
          <ac:spMkLst>
            <pc:docMk/>
            <pc:sldMk cId="2721408257" sldId="286"/>
            <ac:spMk id="9" creationId="{C4464DE5-F630-B049-A0FA-A33F86B5D180}"/>
          </ac:spMkLst>
        </pc:spChg>
        <pc:spChg chg="add del mod">
          <ac:chgData name="Gianluca Gortan" userId="ce04310f7f3c51ca" providerId="LiveId" clId="{11164BF4-9D44-A448-9F12-BDFC228793E3}" dt="2018-09-16T12:04:29.807" v="1632" actId="478"/>
          <ac:spMkLst>
            <pc:docMk/>
            <pc:sldMk cId="2721408257" sldId="286"/>
            <ac:spMk id="22" creationId="{E1E32C20-2195-5E48-9B3A-F682FA37C816}"/>
          </ac:spMkLst>
        </pc:spChg>
        <pc:graphicFrameChg chg="add mod">
          <ac:chgData name="Gianluca Gortan" userId="ce04310f7f3c51ca" providerId="LiveId" clId="{11164BF4-9D44-A448-9F12-BDFC228793E3}" dt="2018-09-16T12:42:58.121" v="1854" actId="20577"/>
          <ac:graphicFrameMkLst>
            <pc:docMk/>
            <pc:sldMk cId="2721408257" sldId="286"/>
            <ac:graphicFrameMk id="23" creationId="{2851B1A2-F59F-8D49-A10D-5E50522FC3D7}"/>
          </ac:graphicFrameMkLst>
        </pc:graphicFrameChg>
        <pc:picChg chg="add del mod">
          <ac:chgData name="Gianluca Gortan" userId="ce04310f7f3c51ca" providerId="LiveId" clId="{11164BF4-9D44-A448-9F12-BDFC228793E3}" dt="2018-09-16T12:01:50.297" v="1602" actId="478"/>
          <ac:picMkLst>
            <pc:docMk/>
            <pc:sldMk cId="2721408257" sldId="286"/>
            <ac:picMk id="3" creationId="{01F4E5A3-B20E-5D4A-949A-5B697326D8A2}"/>
          </ac:picMkLst>
        </pc:picChg>
        <pc:picChg chg="add del">
          <ac:chgData name="Gianluca Gortan" userId="ce04310f7f3c51ca" providerId="LiveId" clId="{11164BF4-9D44-A448-9F12-BDFC228793E3}" dt="2018-09-16T12:44:28.443" v="1856" actId="478"/>
          <ac:picMkLst>
            <pc:docMk/>
            <pc:sldMk cId="2721408257" sldId="286"/>
            <ac:picMk id="6" creationId="{34D9EB8B-DAF3-6C41-9268-683D7F3B60DB}"/>
          </ac:picMkLst>
        </pc:picChg>
        <pc:picChg chg="mod">
          <ac:chgData name="Gianluca Gortan" userId="ce04310f7f3c51ca" providerId="LiveId" clId="{11164BF4-9D44-A448-9F12-BDFC228793E3}" dt="2018-09-16T14:45:04.114" v="2848" actId="1076"/>
          <ac:picMkLst>
            <pc:docMk/>
            <pc:sldMk cId="2721408257" sldId="286"/>
            <ac:picMk id="7" creationId="{0DA49330-524A-BD41-956B-465B7F025E16}"/>
          </ac:picMkLst>
        </pc:picChg>
        <pc:picChg chg="del">
          <ac:chgData name="Gianluca Gortan" userId="ce04310f7f3c51ca" providerId="LiveId" clId="{11164BF4-9D44-A448-9F12-BDFC228793E3}" dt="2018-09-16T12:01:15.457" v="1590" actId="478"/>
          <ac:picMkLst>
            <pc:docMk/>
            <pc:sldMk cId="2721408257" sldId="286"/>
            <ac:picMk id="8" creationId="{45C90F3C-C7C9-B641-B30F-57BF41B44209}"/>
          </ac:picMkLst>
        </pc:picChg>
        <pc:picChg chg="add mod">
          <ac:chgData name="Gianluca Gortan" userId="ce04310f7f3c51ca" providerId="LiveId" clId="{11164BF4-9D44-A448-9F12-BDFC228793E3}" dt="2018-09-16T14:45:06.495" v="2849" actId="1076"/>
          <ac:picMkLst>
            <pc:docMk/>
            <pc:sldMk cId="2721408257" sldId="286"/>
            <ac:picMk id="11" creationId="{D2EFD66B-C08B-4447-8683-51333715C81B}"/>
          </ac:picMkLst>
        </pc:picChg>
        <pc:picChg chg="del">
          <ac:chgData name="Gianluca Gortan" userId="ce04310f7f3c51ca" providerId="LiveId" clId="{11164BF4-9D44-A448-9F12-BDFC228793E3}" dt="2018-09-16T12:01:14.192" v="1589" actId="478"/>
          <ac:picMkLst>
            <pc:docMk/>
            <pc:sldMk cId="2721408257" sldId="286"/>
            <ac:picMk id="12" creationId="{9BFCF767-45B1-E147-96C2-552AC2BBCB70}"/>
          </ac:picMkLst>
        </pc:picChg>
        <pc:picChg chg="del">
          <ac:chgData name="Gianluca Gortan" userId="ce04310f7f3c51ca" providerId="LiveId" clId="{11164BF4-9D44-A448-9F12-BDFC228793E3}" dt="2018-09-16T12:00:23.506" v="1578" actId="478"/>
          <ac:picMkLst>
            <pc:docMk/>
            <pc:sldMk cId="2721408257" sldId="286"/>
            <ac:picMk id="13" creationId="{E3EC1C45-7929-5D4D-9D73-2442929E1840}"/>
          </ac:picMkLst>
        </pc:picChg>
        <pc:picChg chg="del">
          <ac:chgData name="Gianluca Gortan" userId="ce04310f7f3c51ca" providerId="LiveId" clId="{11164BF4-9D44-A448-9F12-BDFC228793E3}" dt="2018-09-16T12:01:12.928" v="1588" actId="478"/>
          <ac:picMkLst>
            <pc:docMk/>
            <pc:sldMk cId="2721408257" sldId="286"/>
            <ac:picMk id="14" creationId="{2FB9C4F6-53C5-984B-AB27-2D8AB47A55C8}"/>
          </ac:picMkLst>
        </pc:picChg>
        <pc:picChg chg="add mod">
          <ac:chgData name="Gianluca Gortan" userId="ce04310f7f3c51ca" providerId="LiveId" clId="{11164BF4-9D44-A448-9F12-BDFC228793E3}" dt="2018-09-16T14:44:32.959" v="2842" actId="1076"/>
          <ac:picMkLst>
            <pc:docMk/>
            <pc:sldMk cId="2721408257" sldId="286"/>
            <ac:picMk id="15" creationId="{90D70586-7A58-2545-91BE-7C7CD4C61E9F}"/>
          </ac:picMkLst>
        </pc:picChg>
        <pc:picChg chg="del">
          <ac:chgData name="Gianluca Gortan" userId="ce04310f7f3c51ca" providerId="LiveId" clId="{11164BF4-9D44-A448-9F12-BDFC228793E3}" dt="2018-09-16T12:01:17.024" v="1591" actId="478"/>
          <ac:picMkLst>
            <pc:docMk/>
            <pc:sldMk cId="2721408257" sldId="286"/>
            <ac:picMk id="16" creationId="{2B34A68B-26E1-8340-B98F-CA2E0BA5ED61}"/>
          </ac:picMkLst>
        </pc:picChg>
        <pc:picChg chg="add del">
          <ac:chgData name="Gianluca Gortan" userId="ce04310f7f3c51ca" providerId="LiveId" clId="{11164BF4-9D44-A448-9F12-BDFC228793E3}" dt="2018-09-16T12:01:48.794" v="1601" actId="478"/>
          <ac:picMkLst>
            <pc:docMk/>
            <pc:sldMk cId="2721408257" sldId="286"/>
            <ac:picMk id="17" creationId="{EC96BC64-29C8-7541-BC24-8B5D5FCDEE17}"/>
          </ac:picMkLst>
        </pc:picChg>
        <pc:picChg chg="add mod">
          <ac:chgData name="Gianluca Gortan" userId="ce04310f7f3c51ca" providerId="LiveId" clId="{11164BF4-9D44-A448-9F12-BDFC228793E3}" dt="2018-09-16T14:44:59.838" v="2847" actId="1076"/>
          <ac:picMkLst>
            <pc:docMk/>
            <pc:sldMk cId="2721408257" sldId="286"/>
            <ac:picMk id="18" creationId="{55F14ED2-9FC7-6340-93FA-D29541C65027}"/>
          </ac:picMkLst>
        </pc:picChg>
        <pc:picChg chg="add del mod">
          <ac:chgData name="Gianluca Gortan" userId="ce04310f7f3c51ca" providerId="LiveId" clId="{11164BF4-9D44-A448-9F12-BDFC228793E3}" dt="2018-09-16T12:01:43.290" v="1599" actId="478"/>
          <ac:picMkLst>
            <pc:docMk/>
            <pc:sldMk cId="2721408257" sldId="286"/>
            <ac:picMk id="19" creationId="{688E8FC5-F5BE-7048-AE24-CAC0939B6169}"/>
          </ac:picMkLst>
        </pc:picChg>
        <pc:picChg chg="add mod">
          <ac:chgData name="Gianluca Gortan" userId="ce04310f7f3c51ca" providerId="LiveId" clId="{11164BF4-9D44-A448-9F12-BDFC228793E3}" dt="2018-09-16T12:01:31.026" v="1595" actId="1076"/>
          <ac:picMkLst>
            <pc:docMk/>
            <pc:sldMk cId="2721408257" sldId="286"/>
            <ac:picMk id="20" creationId="{A08961DF-B1FF-654E-9C6A-F8BDDA2F182D}"/>
          </ac:picMkLst>
        </pc:picChg>
        <pc:picChg chg="add mod">
          <ac:chgData name="Gianluca Gortan" userId="ce04310f7f3c51ca" providerId="LiveId" clId="{11164BF4-9D44-A448-9F12-BDFC228793E3}" dt="2018-09-17T15:36:14.832" v="5511" actId="1036"/>
          <ac:picMkLst>
            <pc:docMk/>
            <pc:sldMk cId="2721408257" sldId="286"/>
            <ac:picMk id="21" creationId="{03CE98E5-1367-EA4E-A4D4-206FCA3B6C14}"/>
          </ac:picMkLst>
        </pc:picChg>
        <pc:picChg chg="add mod">
          <ac:chgData name="Gianluca Gortan" userId="ce04310f7f3c51ca" providerId="LiveId" clId="{11164BF4-9D44-A448-9F12-BDFC228793E3}" dt="2018-09-16T14:48:58.573" v="2870" actId="14100"/>
          <ac:picMkLst>
            <pc:docMk/>
            <pc:sldMk cId="2721408257" sldId="286"/>
            <ac:picMk id="25" creationId="{E7DC7026-DB81-164E-9F00-46849112571F}"/>
          </ac:picMkLst>
        </pc:picChg>
        <pc:picChg chg="add mod">
          <ac:chgData name="Gianluca Gortan" userId="ce04310f7f3c51ca" providerId="LiveId" clId="{11164BF4-9D44-A448-9F12-BDFC228793E3}" dt="2018-09-16T14:46:58.541" v="2866" actId="1076"/>
          <ac:picMkLst>
            <pc:docMk/>
            <pc:sldMk cId="2721408257" sldId="286"/>
            <ac:picMk id="27" creationId="{315E18C1-D5D9-3945-A61B-32C5F9881453}"/>
          </ac:picMkLst>
        </pc:picChg>
      </pc:sldChg>
      <pc:sldChg chg="addSp delSp modSp add ord">
        <pc:chgData name="Gianluca Gortan" userId="ce04310f7f3c51ca" providerId="LiveId" clId="{11164BF4-9D44-A448-9F12-BDFC228793E3}" dt="2018-09-17T21:56:32.688" v="5751" actId="12"/>
        <pc:sldMkLst>
          <pc:docMk/>
          <pc:sldMk cId="1563360823" sldId="287"/>
        </pc:sldMkLst>
        <pc:spChg chg="add del mod">
          <ac:chgData name="Gianluca Gortan" userId="ce04310f7f3c51ca" providerId="LiveId" clId="{11164BF4-9D44-A448-9F12-BDFC228793E3}" dt="2018-09-16T13:13:40.451" v="2135" actId="20577"/>
          <ac:spMkLst>
            <pc:docMk/>
            <pc:sldMk cId="1563360823" sldId="287"/>
            <ac:spMk id="3" creationId="{B1A446B1-7772-074E-BDDB-D2C57BCD2536}"/>
          </ac:spMkLst>
        </pc:spChg>
        <pc:spChg chg="mod">
          <ac:chgData name="Gianluca Gortan" userId="ce04310f7f3c51ca" providerId="LiveId" clId="{11164BF4-9D44-A448-9F12-BDFC228793E3}" dt="2018-09-17T21:56:32.688" v="5751" actId="12"/>
          <ac:spMkLst>
            <pc:docMk/>
            <pc:sldMk cId="1563360823" sldId="287"/>
            <ac:spMk id="8" creationId="{14EC3694-C1A9-E542-A248-8FE09645E68A}"/>
          </ac:spMkLst>
        </pc:spChg>
        <pc:spChg chg="mod">
          <ac:chgData name="Gianluca Gortan" userId="ce04310f7f3c51ca" providerId="LiveId" clId="{11164BF4-9D44-A448-9F12-BDFC228793E3}" dt="2018-09-17T21:56:32.688" v="5751" actId="12"/>
          <ac:spMkLst>
            <pc:docMk/>
            <pc:sldMk cId="1563360823" sldId="287"/>
            <ac:spMk id="9" creationId="{7AE04F2D-014E-B844-84B8-EE99C3AE2BC2}"/>
          </ac:spMkLst>
        </pc:spChg>
        <pc:spChg chg="mod">
          <ac:chgData name="Gianluca Gortan" userId="ce04310f7f3c51ca" providerId="LiveId" clId="{11164BF4-9D44-A448-9F12-BDFC228793E3}" dt="2018-09-17T21:56:32.688" v="5751" actId="12"/>
          <ac:spMkLst>
            <pc:docMk/>
            <pc:sldMk cId="1563360823" sldId="287"/>
            <ac:spMk id="10" creationId="{D744F8F2-98F6-C64C-BCE9-EFE88E28241D}"/>
          </ac:spMkLst>
        </pc:spChg>
        <pc:spChg chg="mod">
          <ac:chgData name="Gianluca Gortan" userId="ce04310f7f3c51ca" providerId="LiveId" clId="{11164BF4-9D44-A448-9F12-BDFC228793E3}" dt="2018-09-17T21:56:32.688" v="5751" actId="12"/>
          <ac:spMkLst>
            <pc:docMk/>
            <pc:sldMk cId="1563360823" sldId="287"/>
            <ac:spMk id="11" creationId="{D851AF43-3FD8-9640-845E-8BD5F4CDA4B6}"/>
          </ac:spMkLst>
        </pc:spChg>
        <pc:spChg chg="mod">
          <ac:chgData name="Gianluca Gortan" userId="ce04310f7f3c51ca" providerId="LiveId" clId="{11164BF4-9D44-A448-9F12-BDFC228793E3}" dt="2018-09-17T21:56:32.688" v="5751" actId="12"/>
          <ac:spMkLst>
            <pc:docMk/>
            <pc:sldMk cId="1563360823" sldId="287"/>
            <ac:spMk id="12" creationId="{E19F7B7B-5E69-8448-80B5-24E798AAD6CF}"/>
          </ac:spMkLst>
        </pc:spChg>
        <pc:graphicFrameChg chg="add del mod">
          <ac:chgData name="Gianluca Gortan" userId="ce04310f7f3c51ca" providerId="LiveId" clId="{11164BF4-9D44-A448-9F12-BDFC228793E3}" dt="2018-09-16T13:13:09.211" v="2132" actId="478"/>
          <ac:graphicFrameMkLst>
            <pc:docMk/>
            <pc:sldMk cId="1563360823" sldId="287"/>
            <ac:graphicFrameMk id="2" creationId="{91743B59-2126-FA4E-B698-8C14BC21ADA7}"/>
          </ac:graphicFrameMkLst>
        </pc:graphicFrameChg>
      </pc:sldChg>
      <pc:sldChg chg="modSp add ord">
        <pc:chgData name="Gianluca Gortan" userId="ce04310f7f3c51ca" providerId="LiveId" clId="{11164BF4-9D44-A448-9F12-BDFC228793E3}" dt="2018-09-16T13:16:31.789" v="2145" actId="20577"/>
        <pc:sldMkLst>
          <pc:docMk/>
          <pc:sldMk cId="467445736" sldId="288"/>
        </pc:sldMkLst>
        <pc:spChg chg="mod">
          <ac:chgData name="Gianluca Gortan" userId="ce04310f7f3c51ca" providerId="LiveId" clId="{11164BF4-9D44-A448-9F12-BDFC228793E3}" dt="2018-09-16T13:16:31.789" v="2145" actId="20577"/>
          <ac:spMkLst>
            <pc:docMk/>
            <pc:sldMk cId="467445736" sldId="288"/>
            <ac:spMk id="2" creationId="{DF048C38-E301-2A47-A5F3-D3B231B14FA6}"/>
          </ac:spMkLst>
        </pc:spChg>
      </pc:sldChg>
      <pc:sldChg chg="add ord">
        <pc:chgData name="Gianluca Gortan" userId="ce04310f7f3c51ca" providerId="LiveId" clId="{11164BF4-9D44-A448-9F12-BDFC228793E3}" dt="2018-09-16T13:17:23.311" v="2147" actId="20577"/>
        <pc:sldMkLst>
          <pc:docMk/>
          <pc:sldMk cId="3563720245" sldId="289"/>
        </pc:sldMkLst>
      </pc:sldChg>
      <pc:sldChg chg="delSp modSp add ord">
        <pc:chgData name="Gianluca Gortan" userId="ce04310f7f3c51ca" providerId="LiveId" clId="{11164BF4-9D44-A448-9F12-BDFC228793E3}" dt="2018-09-18T07:00:28.184" v="5985" actId="20577"/>
        <pc:sldMkLst>
          <pc:docMk/>
          <pc:sldMk cId="3046492195" sldId="290"/>
        </pc:sldMkLst>
        <pc:spChg chg="mod">
          <ac:chgData name="Gianluca Gortan" userId="ce04310f7f3c51ca" providerId="LiveId" clId="{11164BF4-9D44-A448-9F12-BDFC228793E3}" dt="2018-09-16T13:30:01.074" v="2295" actId="12"/>
          <ac:spMkLst>
            <pc:docMk/>
            <pc:sldMk cId="3046492195" sldId="290"/>
            <ac:spMk id="8" creationId="{14EC3694-C1A9-E542-A248-8FE09645E68A}"/>
          </ac:spMkLst>
        </pc:spChg>
        <pc:spChg chg="mod">
          <ac:chgData name="Gianluca Gortan" userId="ce04310f7f3c51ca" providerId="LiveId" clId="{11164BF4-9D44-A448-9F12-BDFC228793E3}" dt="2018-09-16T13:30:01.074" v="2295" actId="12"/>
          <ac:spMkLst>
            <pc:docMk/>
            <pc:sldMk cId="3046492195" sldId="290"/>
            <ac:spMk id="9" creationId="{7AE04F2D-014E-B844-84B8-EE99C3AE2BC2}"/>
          </ac:spMkLst>
        </pc:spChg>
        <pc:spChg chg="mod">
          <ac:chgData name="Gianluca Gortan" userId="ce04310f7f3c51ca" providerId="LiveId" clId="{11164BF4-9D44-A448-9F12-BDFC228793E3}" dt="2018-09-16T13:30:01.074" v="2295" actId="12"/>
          <ac:spMkLst>
            <pc:docMk/>
            <pc:sldMk cId="3046492195" sldId="290"/>
            <ac:spMk id="10" creationId="{D744F8F2-98F6-C64C-BCE9-EFE88E28241D}"/>
          </ac:spMkLst>
        </pc:spChg>
        <pc:spChg chg="mod">
          <ac:chgData name="Gianluca Gortan" userId="ce04310f7f3c51ca" providerId="LiveId" clId="{11164BF4-9D44-A448-9F12-BDFC228793E3}" dt="2018-09-18T07:00:28.184" v="5985" actId="20577"/>
          <ac:spMkLst>
            <pc:docMk/>
            <pc:sldMk cId="3046492195" sldId="290"/>
            <ac:spMk id="11" creationId="{D851AF43-3FD8-9640-845E-8BD5F4CDA4B6}"/>
          </ac:spMkLst>
        </pc:spChg>
        <pc:spChg chg="del">
          <ac:chgData name="Gianluca Gortan" userId="ce04310f7f3c51ca" providerId="LiveId" clId="{11164BF4-9D44-A448-9F12-BDFC228793E3}" dt="2018-09-16T13:29:38.815" v="2293" actId="478"/>
          <ac:spMkLst>
            <pc:docMk/>
            <pc:sldMk cId="3046492195" sldId="290"/>
            <ac:spMk id="12" creationId="{E19F7B7B-5E69-8448-80B5-24E798AAD6CF}"/>
          </ac:spMkLst>
        </pc:spChg>
      </pc:sldChg>
      <pc:sldChg chg="addSp delSp modSp add">
        <pc:chgData name="Gianluca Gortan" userId="ce04310f7f3c51ca" providerId="LiveId" clId="{11164BF4-9D44-A448-9F12-BDFC228793E3}" dt="2018-09-16T14:07:33.626" v="2396" actId="1076"/>
        <pc:sldMkLst>
          <pc:docMk/>
          <pc:sldMk cId="2682586799" sldId="291"/>
        </pc:sldMkLst>
        <pc:spChg chg="add mod">
          <ac:chgData name="Gianluca Gortan" userId="ce04310f7f3c51ca" providerId="LiveId" clId="{11164BF4-9D44-A448-9F12-BDFC228793E3}" dt="2018-09-16T14:07:27.727" v="2394" actId="688"/>
          <ac:spMkLst>
            <pc:docMk/>
            <pc:sldMk cId="2682586799" sldId="291"/>
            <ac:spMk id="9" creationId="{995C100F-5E7C-DA4C-BE8C-CF40FC8ED58C}"/>
          </ac:spMkLst>
        </pc:spChg>
        <pc:spChg chg="mod">
          <ac:chgData name="Gianluca Gortan" userId="ce04310f7f3c51ca" providerId="LiveId" clId="{11164BF4-9D44-A448-9F12-BDFC228793E3}" dt="2018-09-16T14:05:54.482" v="2390" actId="1076"/>
          <ac:spMkLst>
            <pc:docMk/>
            <pc:sldMk cId="2682586799" sldId="291"/>
            <ac:spMk id="17" creationId="{8C515B3F-B443-024D-B9C0-ED64928AA583}"/>
          </ac:spMkLst>
        </pc:spChg>
        <pc:spChg chg="add mod">
          <ac:chgData name="Gianluca Gortan" userId="ce04310f7f3c51ca" providerId="LiveId" clId="{11164BF4-9D44-A448-9F12-BDFC228793E3}" dt="2018-09-16T14:07:33.626" v="2396" actId="1076"/>
          <ac:spMkLst>
            <pc:docMk/>
            <pc:sldMk cId="2682586799" sldId="291"/>
            <ac:spMk id="19" creationId="{4547DB49-C292-484A-BCFB-E2B293CE909A}"/>
          </ac:spMkLst>
        </pc:spChg>
        <pc:picChg chg="add mod">
          <ac:chgData name="Gianluca Gortan" userId="ce04310f7f3c51ca" providerId="LiveId" clId="{11164BF4-9D44-A448-9F12-BDFC228793E3}" dt="2018-09-16T14:05:43.482" v="2373" actId="1076"/>
          <ac:picMkLst>
            <pc:docMk/>
            <pc:sldMk cId="2682586799" sldId="291"/>
            <ac:picMk id="2" creationId="{796376E1-2248-2241-9114-7EC4F9F244FA}"/>
          </ac:picMkLst>
        </pc:picChg>
        <pc:picChg chg="del mod">
          <ac:chgData name="Gianluca Gortan" userId="ce04310f7f3c51ca" providerId="LiveId" clId="{11164BF4-9D44-A448-9F12-BDFC228793E3}" dt="2018-09-16T14:02:52.025" v="2367" actId="478"/>
          <ac:picMkLst>
            <pc:docMk/>
            <pc:sldMk cId="2682586799" sldId="291"/>
            <ac:picMk id="7" creationId="{4CE1F15F-F3AF-7546-9081-0D444ACDDAA7}"/>
          </ac:picMkLst>
        </pc:picChg>
        <pc:picChg chg="add mod">
          <ac:chgData name="Gianluca Gortan" userId="ce04310f7f3c51ca" providerId="LiveId" clId="{11164BF4-9D44-A448-9F12-BDFC228793E3}" dt="2018-09-16T14:07:07.951" v="2392" actId="1076"/>
          <ac:picMkLst>
            <pc:docMk/>
            <pc:sldMk cId="2682586799" sldId="291"/>
            <ac:picMk id="8" creationId="{5C0FE6A3-364E-4D41-8F14-A13734D3A7B9}"/>
          </ac:picMkLst>
        </pc:picChg>
        <pc:picChg chg="del">
          <ac:chgData name="Gianluca Gortan" userId="ce04310f7f3c51ca" providerId="LiveId" clId="{11164BF4-9D44-A448-9F12-BDFC228793E3}" dt="2018-09-16T14:02:53.210" v="2368" actId="478"/>
          <ac:picMkLst>
            <pc:docMk/>
            <pc:sldMk cId="2682586799" sldId="291"/>
            <ac:picMk id="13" creationId="{A75CFA67-B76E-7141-9511-584A91445FB2}"/>
          </ac:picMkLst>
        </pc:picChg>
      </pc:sldChg>
      <pc:sldChg chg="addSp delSp modSp add">
        <pc:chgData name="Gianluca Gortan" userId="ce04310f7f3c51ca" providerId="LiveId" clId="{11164BF4-9D44-A448-9F12-BDFC228793E3}" dt="2018-09-16T14:15:08.219" v="2486" actId="478"/>
        <pc:sldMkLst>
          <pc:docMk/>
          <pc:sldMk cId="3621862279" sldId="292"/>
        </pc:sldMkLst>
        <pc:spChg chg="del">
          <ac:chgData name="Gianluca Gortan" userId="ce04310f7f3c51ca" providerId="LiveId" clId="{11164BF4-9D44-A448-9F12-BDFC228793E3}" dt="2018-09-16T14:12:57.313" v="2465" actId="478"/>
          <ac:spMkLst>
            <pc:docMk/>
            <pc:sldMk cId="3621862279" sldId="292"/>
            <ac:spMk id="9" creationId="{995C100F-5E7C-DA4C-BE8C-CF40FC8ED58C}"/>
          </ac:spMkLst>
        </pc:spChg>
        <pc:spChg chg="del mod">
          <ac:chgData name="Gianluca Gortan" userId="ce04310f7f3c51ca" providerId="LiveId" clId="{11164BF4-9D44-A448-9F12-BDFC228793E3}" dt="2018-09-16T14:15:08.219" v="2486" actId="478"/>
          <ac:spMkLst>
            <pc:docMk/>
            <pc:sldMk cId="3621862279" sldId="292"/>
            <ac:spMk id="18" creationId="{2F1318BA-A682-644B-ABD8-14E899A09DA8}"/>
          </ac:spMkLst>
        </pc:spChg>
        <pc:spChg chg="del">
          <ac:chgData name="Gianluca Gortan" userId="ce04310f7f3c51ca" providerId="LiveId" clId="{11164BF4-9D44-A448-9F12-BDFC228793E3}" dt="2018-09-16T14:12:45.970" v="2462" actId="478"/>
          <ac:spMkLst>
            <pc:docMk/>
            <pc:sldMk cId="3621862279" sldId="292"/>
            <ac:spMk id="19" creationId="{4547DB49-C292-484A-BCFB-E2B293CE909A}"/>
          </ac:spMkLst>
        </pc:spChg>
        <pc:spChg chg="add mod">
          <ac:chgData name="Gianluca Gortan" userId="ce04310f7f3c51ca" providerId="LiveId" clId="{11164BF4-9D44-A448-9F12-BDFC228793E3}" dt="2018-09-16T14:14:30.191" v="2479" actId="11529"/>
          <ac:spMkLst>
            <pc:docMk/>
            <pc:sldMk cId="3621862279" sldId="292"/>
            <ac:spMk id="25" creationId="{1AFCFA37-0DBC-2044-8310-A85D2594F4AA}"/>
          </ac:spMkLst>
        </pc:spChg>
        <pc:spChg chg="add mod">
          <ac:chgData name="Gianluca Gortan" userId="ce04310f7f3c51ca" providerId="LiveId" clId="{11164BF4-9D44-A448-9F12-BDFC228793E3}" dt="2018-09-16T14:14:41.344" v="2482" actId="688"/>
          <ac:spMkLst>
            <pc:docMk/>
            <pc:sldMk cId="3621862279" sldId="292"/>
            <ac:spMk id="26" creationId="{8126157C-6664-5341-961D-AB0AEAC31D4B}"/>
          </ac:spMkLst>
        </pc:spChg>
        <pc:picChg chg="mod">
          <ac:chgData name="Gianluca Gortan" userId="ce04310f7f3c51ca" providerId="LiveId" clId="{11164BF4-9D44-A448-9F12-BDFC228793E3}" dt="2018-09-16T14:13:55.636" v="2478" actId="1076"/>
          <ac:picMkLst>
            <pc:docMk/>
            <pc:sldMk cId="3621862279" sldId="292"/>
            <ac:picMk id="2" creationId="{796376E1-2248-2241-9114-7EC4F9F244FA}"/>
          </ac:picMkLst>
        </pc:picChg>
        <pc:picChg chg="add del mod">
          <ac:chgData name="Gianluca Gortan" userId="ce04310f7f3c51ca" providerId="LiveId" clId="{11164BF4-9D44-A448-9F12-BDFC228793E3}" dt="2018-09-16T14:08:45.434" v="2399" actId="478"/>
          <ac:picMkLst>
            <pc:docMk/>
            <pc:sldMk cId="3621862279" sldId="292"/>
            <ac:picMk id="7" creationId="{A4CD8DE8-B599-5644-8E0E-8E355433CDEA}"/>
          </ac:picMkLst>
        </pc:picChg>
        <pc:picChg chg="mod">
          <ac:chgData name="Gianluca Gortan" userId="ce04310f7f3c51ca" providerId="LiveId" clId="{11164BF4-9D44-A448-9F12-BDFC228793E3}" dt="2018-09-16T14:14:48.360" v="2484" actId="1076"/>
          <ac:picMkLst>
            <pc:docMk/>
            <pc:sldMk cId="3621862279" sldId="292"/>
            <ac:picMk id="8" creationId="{5C0FE6A3-364E-4D41-8F14-A13734D3A7B9}"/>
          </ac:picMkLst>
        </pc:picChg>
        <pc:picChg chg="add mod">
          <ac:chgData name="Gianluca Gortan" userId="ce04310f7f3c51ca" providerId="LiveId" clId="{11164BF4-9D44-A448-9F12-BDFC228793E3}" dt="2018-09-16T14:12:32.181" v="2460" actId="14100"/>
          <ac:picMkLst>
            <pc:docMk/>
            <pc:sldMk cId="3621862279" sldId="292"/>
            <ac:picMk id="12" creationId="{A1A741A4-2ED4-0B43-98C5-9E89B52CCB16}"/>
          </ac:picMkLst>
        </pc:picChg>
        <pc:picChg chg="mod">
          <ac:chgData name="Gianluca Gortan" userId="ce04310f7f3c51ca" providerId="LiveId" clId="{11164BF4-9D44-A448-9F12-BDFC228793E3}" dt="2018-09-16T14:13:35.612" v="2474" actId="1076"/>
          <ac:picMkLst>
            <pc:docMk/>
            <pc:sldMk cId="3621862279" sldId="292"/>
            <ac:picMk id="14" creationId="{535D0D00-B143-EF4E-887E-5EA36E31D767}"/>
          </ac:picMkLst>
        </pc:picChg>
        <pc:picChg chg="add mod">
          <ac:chgData name="Gianluca Gortan" userId="ce04310f7f3c51ca" providerId="LiveId" clId="{11164BF4-9D44-A448-9F12-BDFC228793E3}" dt="2018-09-16T14:13:29.355" v="2473" actId="1076"/>
          <ac:picMkLst>
            <pc:docMk/>
            <pc:sldMk cId="3621862279" sldId="292"/>
            <ac:picMk id="15" creationId="{D3BAEB6E-46E5-3543-810F-111B7DEB3DB9}"/>
          </ac:picMkLst>
        </pc:picChg>
        <pc:picChg chg="mod">
          <ac:chgData name="Gianluca Gortan" userId="ce04310f7f3c51ca" providerId="LiveId" clId="{11164BF4-9D44-A448-9F12-BDFC228793E3}" dt="2018-09-16T14:12:35.865" v="2461" actId="1076"/>
          <ac:picMkLst>
            <pc:docMk/>
            <pc:sldMk cId="3621862279" sldId="292"/>
            <ac:picMk id="16" creationId="{7E430B63-ABD7-8248-A4BE-3401AB0FCCB5}"/>
          </ac:picMkLst>
        </pc:picChg>
        <pc:picChg chg="add mod">
          <ac:chgData name="Gianluca Gortan" userId="ce04310f7f3c51ca" providerId="LiveId" clId="{11164BF4-9D44-A448-9F12-BDFC228793E3}" dt="2018-09-16T14:13:48.343" v="2476" actId="14100"/>
          <ac:picMkLst>
            <pc:docMk/>
            <pc:sldMk cId="3621862279" sldId="292"/>
            <ac:picMk id="21" creationId="{4BF5601B-A5EE-9242-88BA-34E391919372}"/>
          </ac:picMkLst>
        </pc:picChg>
        <pc:picChg chg="add mod">
          <ac:chgData name="Gianluca Gortan" userId="ce04310f7f3c51ca" providerId="LiveId" clId="{11164BF4-9D44-A448-9F12-BDFC228793E3}" dt="2018-09-16T14:12:54.320" v="2463" actId="1076"/>
          <ac:picMkLst>
            <pc:docMk/>
            <pc:sldMk cId="3621862279" sldId="292"/>
            <ac:picMk id="22" creationId="{2E374D2A-AF5E-6D49-B523-B72D5A5BFE75}"/>
          </ac:picMkLst>
        </pc:picChg>
        <pc:picChg chg="add mod">
          <ac:chgData name="Gianluca Gortan" userId="ce04310f7f3c51ca" providerId="LiveId" clId="{11164BF4-9D44-A448-9F12-BDFC228793E3}" dt="2018-09-16T14:13:04.594" v="2466" actId="1076"/>
          <ac:picMkLst>
            <pc:docMk/>
            <pc:sldMk cId="3621862279" sldId="292"/>
            <ac:picMk id="23" creationId="{5DFB8610-2E86-7448-9157-555B30497022}"/>
          </ac:picMkLst>
        </pc:picChg>
        <pc:picChg chg="add mod">
          <ac:chgData name="Gianluca Gortan" userId="ce04310f7f3c51ca" providerId="LiveId" clId="{11164BF4-9D44-A448-9F12-BDFC228793E3}" dt="2018-09-16T14:13:18.204" v="2470" actId="1076"/>
          <ac:picMkLst>
            <pc:docMk/>
            <pc:sldMk cId="3621862279" sldId="292"/>
            <ac:picMk id="24" creationId="{20EA9704-F2B8-D142-84C1-4290A553E0BF}"/>
          </ac:picMkLst>
        </pc:picChg>
      </pc:sldChg>
      <pc:sldChg chg="addSp delSp modSp add ord">
        <pc:chgData name="Gianluca Gortan" userId="ce04310f7f3c51ca" providerId="LiveId" clId="{11164BF4-9D44-A448-9F12-BDFC228793E3}" dt="2018-09-16T14:42:17.003" v="2838" actId="113"/>
        <pc:sldMkLst>
          <pc:docMk/>
          <pc:sldMk cId="1776616012" sldId="293"/>
        </pc:sldMkLst>
        <pc:spChg chg="mod">
          <ac:chgData name="Gianluca Gortan" userId="ce04310f7f3c51ca" providerId="LiveId" clId="{11164BF4-9D44-A448-9F12-BDFC228793E3}" dt="2018-09-16T14:18:50.651" v="2528" actId="1076"/>
          <ac:spMkLst>
            <pc:docMk/>
            <pc:sldMk cId="1776616012" sldId="293"/>
            <ac:spMk id="9" creationId="{995C100F-5E7C-DA4C-BE8C-CF40FC8ED58C}"/>
          </ac:spMkLst>
        </pc:spChg>
        <pc:spChg chg="mod">
          <ac:chgData name="Gianluca Gortan" userId="ce04310f7f3c51ca" providerId="LiveId" clId="{11164BF4-9D44-A448-9F12-BDFC228793E3}" dt="2018-09-16T14:22:56.549" v="2555" actId="20577"/>
          <ac:spMkLst>
            <pc:docMk/>
            <pc:sldMk cId="1776616012" sldId="293"/>
            <ac:spMk id="17" creationId="{8C515B3F-B443-024D-B9C0-ED64928AA583}"/>
          </ac:spMkLst>
        </pc:spChg>
        <pc:spChg chg="del mod">
          <ac:chgData name="Gianluca Gortan" userId="ce04310f7f3c51ca" providerId="LiveId" clId="{11164BF4-9D44-A448-9F12-BDFC228793E3}" dt="2018-09-16T14:22:46.205" v="2541" actId="478"/>
          <ac:spMkLst>
            <pc:docMk/>
            <pc:sldMk cId="1776616012" sldId="293"/>
            <ac:spMk id="18" creationId="{2F1318BA-A682-644B-ABD8-14E899A09DA8}"/>
          </ac:spMkLst>
        </pc:spChg>
        <pc:spChg chg="mod">
          <ac:chgData name="Gianluca Gortan" userId="ce04310f7f3c51ca" providerId="LiveId" clId="{11164BF4-9D44-A448-9F12-BDFC228793E3}" dt="2018-09-16T14:18:23.976" v="2525" actId="688"/>
          <ac:spMkLst>
            <pc:docMk/>
            <pc:sldMk cId="1776616012" sldId="293"/>
            <ac:spMk id="19" creationId="{4547DB49-C292-484A-BCFB-E2B293CE909A}"/>
          </ac:spMkLst>
        </pc:spChg>
        <pc:spChg chg="add mod">
          <ac:chgData name="Gianluca Gortan" userId="ce04310f7f3c51ca" providerId="LiveId" clId="{11164BF4-9D44-A448-9F12-BDFC228793E3}" dt="2018-09-16T14:42:17.003" v="2838" actId="113"/>
          <ac:spMkLst>
            <pc:docMk/>
            <pc:sldMk cId="1776616012" sldId="293"/>
            <ac:spMk id="23" creationId="{5F85BBE4-1F39-284B-9DEB-6124DB35D327}"/>
          </ac:spMkLst>
        </pc:spChg>
        <pc:graphicFrameChg chg="add del mod">
          <ac:chgData name="Gianluca Gortan" userId="ce04310f7f3c51ca" providerId="LiveId" clId="{11164BF4-9D44-A448-9F12-BDFC228793E3}" dt="2018-09-16T14:16:50.768" v="2519" actId="20577"/>
          <ac:graphicFrameMkLst>
            <pc:docMk/>
            <pc:sldMk cId="1776616012" sldId="293"/>
            <ac:graphicFrameMk id="10" creationId="{B871B788-9BFE-8C4C-89CB-9CAF00B2D972}"/>
          </ac:graphicFrameMkLst>
        </pc:graphicFrameChg>
        <pc:picChg chg="del mod">
          <ac:chgData name="Gianluca Gortan" userId="ce04310f7f3c51ca" providerId="LiveId" clId="{11164BF4-9D44-A448-9F12-BDFC228793E3}" dt="2018-09-16T14:17:52.418" v="2521" actId="478"/>
          <ac:picMkLst>
            <pc:docMk/>
            <pc:sldMk cId="1776616012" sldId="293"/>
            <ac:picMk id="2" creationId="{796376E1-2248-2241-9114-7EC4F9F244FA}"/>
          </ac:picMkLst>
        </pc:picChg>
        <pc:picChg chg="add del mod">
          <ac:chgData name="Gianluca Gortan" userId="ce04310f7f3c51ca" providerId="LiveId" clId="{11164BF4-9D44-A448-9F12-BDFC228793E3}" dt="2018-09-16T14:21:26.563" v="2533" actId="478"/>
          <ac:picMkLst>
            <pc:docMk/>
            <pc:sldMk cId="1776616012" sldId="293"/>
            <ac:picMk id="3" creationId="{CD7BC803-8DCB-9142-A086-72219C2E91C9}"/>
          </ac:picMkLst>
        </pc:picChg>
        <pc:picChg chg="add del mod">
          <ac:chgData name="Gianluca Gortan" userId="ce04310f7f3c51ca" providerId="LiveId" clId="{11164BF4-9D44-A448-9F12-BDFC228793E3}" dt="2018-09-16T14:22:05.741" v="2536" actId="478"/>
          <ac:picMkLst>
            <pc:docMk/>
            <pc:sldMk cId="1776616012" sldId="293"/>
            <ac:picMk id="7" creationId="{5BAD72FF-CB4F-A842-A78A-5057DE56F8E6}"/>
          </ac:picMkLst>
        </pc:picChg>
        <pc:picChg chg="add mod">
          <ac:chgData name="Gianluca Gortan" userId="ce04310f7f3c51ca" providerId="LiveId" clId="{11164BF4-9D44-A448-9F12-BDFC228793E3}" dt="2018-09-16T14:22:37.039" v="2540" actId="1076"/>
          <ac:picMkLst>
            <pc:docMk/>
            <pc:sldMk cId="1776616012" sldId="293"/>
            <ac:picMk id="11" creationId="{5053A605-495E-834A-803A-2F7C9B21E308}"/>
          </ac:picMkLst>
        </pc:picChg>
        <pc:picChg chg="add del mod">
          <ac:chgData name="Gianluca Gortan" userId="ce04310f7f3c51ca" providerId="LiveId" clId="{11164BF4-9D44-A448-9F12-BDFC228793E3}" dt="2018-09-16T14:28:22.254" v="2573" actId="478"/>
          <ac:picMkLst>
            <pc:docMk/>
            <pc:sldMk cId="1776616012" sldId="293"/>
            <ac:picMk id="13" creationId="{CFABCF24-F04E-6641-B1EC-0927D1B904AA}"/>
          </ac:picMkLst>
        </pc:picChg>
        <pc:picChg chg="mod">
          <ac:chgData name="Gianluca Gortan" userId="ce04310f7f3c51ca" providerId="LiveId" clId="{11164BF4-9D44-A448-9F12-BDFC228793E3}" dt="2018-09-16T14:18:11.940" v="2522" actId="1076"/>
          <ac:picMkLst>
            <pc:docMk/>
            <pc:sldMk cId="1776616012" sldId="293"/>
            <ac:picMk id="14" creationId="{535D0D00-B143-EF4E-887E-5EA36E31D767}"/>
          </ac:picMkLst>
        </pc:picChg>
        <pc:picChg chg="del mod">
          <ac:chgData name="Gianluca Gortan" userId="ce04310f7f3c51ca" providerId="LiveId" clId="{11164BF4-9D44-A448-9F12-BDFC228793E3}" dt="2018-09-16T14:18:33.722" v="2527" actId="478"/>
          <ac:picMkLst>
            <pc:docMk/>
            <pc:sldMk cId="1776616012" sldId="293"/>
            <ac:picMk id="16" creationId="{7E430B63-ABD7-8248-A4BE-3401AB0FCCB5}"/>
          </ac:picMkLst>
        </pc:picChg>
        <pc:picChg chg="add mod">
          <ac:chgData name="Gianluca Gortan" userId="ce04310f7f3c51ca" providerId="LiveId" clId="{11164BF4-9D44-A448-9F12-BDFC228793E3}" dt="2018-09-16T14:29:02.114" v="2581" actId="14100"/>
          <ac:picMkLst>
            <pc:docMk/>
            <pc:sldMk cId="1776616012" sldId="293"/>
            <ac:picMk id="20" creationId="{7EA42498-1074-0048-9086-A6B0D2B6E76A}"/>
          </ac:picMkLst>
        </pc:picChg>
        <pc:picChg chg="add mod">
          <ac:chgData name="Gianluca Gortan" userId="ce04310f7f3c51ca" providerId="LiveId" clId="{11164BF4-9D44-A448-9F12-BDFC228793E3}" dt="2018-09-16T14:29:39.757" v="2585" actId="1076"/>
          <ac:picMkLst>
            <pc:docMk/>
            <pc:sldMk cId="1776616012" sldId="293"/>
            <ac:picMk id="21" creationId="{7D27B3F6-CB18-4D48-9A59-F1651D74A83A}"/>
          </ac:picMkLst>
        </pc:picChg>
        <pc:picChg chg="add mod">
          <ac:chgData name="Gianluca Gortan" userId="ce04310f7f3c51ca" providerId="LiveId" clId="{11164BF4-9D44-A448-9F12-BDFC228793E3}" dt="2018-09-16T14:31:36.159" v="2587" actId="1076"/>
          <ac:picMkLst>
            <pc:docMk/>
            <pc:sldMk cId="1776616012" sldId="293"/>
            <ac:picMk id="22" creationId="{849C2F00-355E-6B4D-A262-58C198037D96}"/>
          </ac:picMkLst>
        </pc:picChg>
      </pc:sldChg>
      <pc:sldChg chg="addSp delSp modSp add ord">
        <pc:chgData name="Gianluca Gortan" userId="ce04310f7f3c51ca" providerId="LiveId" clId="{11164BF4-9D44-A448-9F12-BDFC228793E3}" dt="2018-09-16T14:42:00.604" v="2837" actId="255"/>
        <pc:sldMkLst>
          <pc:docMk/>
          <pc:sldMk cId="1312506021" sldId="294"/>
        </pc:sldMkLst>
        <pc:spChg chg="del mod">
          <ac:chgData name="Gianluca Gortan" userId="ce04310f7f3c51ca" providerId="LiveId" clId="{11164BF4-9D44-A448-9F12-BDFC228793E3}" dt="2018-09-16T14:37:31.445" v="2653" actId="478"/>
          <ac:spMkLst>
            <pc:docMk/>
            <pc:sldMk cId="1312506021" sldId="294"/>
            <ac:spMk id="17" creationId="{8C515B3F-B443-024D-B9C0-ED64928AA583}"/>
          </ac:spMkLst>
        </pc:spChg>
        <pc:spChg chg="del">
          <ac:chgData name="Gianluca Gortan" userId="ce04310f7f3c51ca" providerId="LiveId" clId="{11164BF4-9D44-A448-9F12-BDFC228793E3}" dt="2018-09-16T14:36:55.264" v="2640" actId="478"/>
          <ac:spMkLst>
            <pc:docMk/>
            <pc:sldMk cId="1312506021" sldId="294"/>
            <ac:spMk id="25" creationId="{1AFCFA37-0DBC-2044-8310-A85D2594F4AA}"/>
          </ac:spMkLst>
        </pc:spChg>
        <pc:spChg chg="del">
          <ac:chgData name="Gianluca Gortan" userId="ce04310f7f3c51ca" providerId="LiveId" clId="{11164BF4-9D44-A448-9F12-BDFC228793E3}" dt="2018-09-16T14:37:01.013" v="2642" actId="478"/>
          <ac:spMkLst>
            <pc:docMk/>
            <pc:sldMk cId="1312506021" sldId="294"/>
            <ac:spMk id="26" creationId="{8126157C-6664-5341-961D-AB0AEAC31D4B}"/>
          </ac:spMkLst>
        </pc:spChg>
        <pc:spChg chg="add del mod">
          <ac:chgData name="Gianluca Gortan" userId="ce04310f7f3c51ca" providerId="LiveId" clId="{11164BF4-9D44-A448-9F12-BDFC228793E3}" dt="2018-09-16T14:39:58.269" v="2693" actId="255"/>
          <ac:spMkLst>
            <pc:docMk/>
            <pc:sldMk cId="1312506021" sldId="294"/>
            <ac:spMk id="27" creationId="{29D33EC2-1D29-7143-AAE7-42380004EB20}"/>
          </ac:spMkLst>
        </pc:spChg>
        <pc:spChg chg="add mod">
          <ac:chgData name="Gianluca Gortan" userId="ce04310f7f3c51ca" providerId="LiveId" clId="{11164BF4-9D44-A448-9F12-BDFC228793E3}" dt="2018-09-16T14:42:00.604" v="2837" actId="255"/>
          <ac:spMkLst>
            <pc:docMk/>
            <pc:sldMk cId="1312506021" sldId="294"/>
            <ac:spMk id="29" creationId="{00571723-3E3E-DE4A-8D96-41D41540CFEB}"/>
          </ac:spMkLst>
        </pc:spChg>
        <pc:graphicFrameChg chg="mod">
          <ac:chgData name="Gianluca Gortan" userId="ce04310f7f3c51ca" providerId="LiveId" clId="{11164BF4-9D44-A448-9F12-BDFC228793E3}" dt="2018-09-16T14:37:46.417" v="2672" actId="20577"/>
          <ac:graphicFrameMkLst>
            <pc:docMk/>
            <pc:sldMk cId="1312506021" sldId="294"/>
            <ac:graphicFrameMk id="10" creationId="{B871B788-9BFE-8C4C-89CB-9CAF00B2D972}"/>
          </ac:graphicFrameMkLst>
        </pc:graphicFrameChg>
        <pc:picChg chg="del">
          <ac:chgData name="Gianluca Gortan" userId="ce04310f7f3c51ca" providerId="LiveId" clId="{11164BF4-9D44-A448-9F12-BDFC228793E3}" dt="2018-09-16T14:36:24.138" v="2630" actId="478"/>
          <ac:picMkLst>
            <pc:docMk/>
            <pc:sldMk cId="1312506021" sldId="294"/>
            <ac:picMk id="2" creationId="{796376E1-2248-2241-9114-7EC4F9F244FA}"/>
          </ac:picMkLst>
        </pc:picChg>
        <pc:picChg chg="add mod">
          <ac:chgData name="Gianluca Gortan" userId="ce04310f7f3c51ca" providerId="LiveId" clId="{11164BF4-9D44-A448-9F12-BDFC228793E3}" dt="2018-09-16T14:38:37.544" v="2679" actId="1076"/>
          <ac:picMkLst>
            <pc:docMk/>
            <pc:sldMk cId="1312506021" sldId="294"/>
            <ac:picMk id="7" creationId="{43B6A536-597E-1C4D-B2B3-0700092EE675}"/>
          </ac:picMkLst>
        </pc:picChg>
        <pc:picChg chg="add del">
          <ac:chgData name="Gianluca Gortan" userId="ce04310f7f3c51ca" providerId="LiveId" clId="{11164BF4-9D44-A448-9F12-BDFC228793E3}" dt="2018-09-16T14:36:59.704" v="2641" actId="478"/>
          <ac:picMkLst>
            <pc:docMk/>
            <pc:sldMk cId="1312506021" sldId="294"/>
            <ac:picMk id="8" creationId="{5C0FE6A3-364E-4D41-8F14-A13734D3A7B9}"/>
          </ac:picMkLst>
        </pc:picChg>
        <pc:picChg chg="add mod">
          <ac:chgData name="Gianluca Gortan" userId="ce04310f7f3c51ca" providerId="LiveId" clId="{11164BF4-9D44-A448-9F12-BDFC228793E3}" dt="2018-09-16T14:39:21.541" v="2687" actId="14100"/>
          <ac:picMkLst>
            <pc:docMk/>
            <pc:sldMk cId="1312506021" sldId="294"/>
            <ac:picMk id="11" creationId="{9986EF20-0352-D040-AFA7-9C9C02E68190}"/>
          </ac:picMkLst>
        </pc:picChg>
        <pc:picChg chg="del mod">
          <ac:chgData name="Gianluca Gortan" userId="ce04310f7f3c51ca" providerId="LiveId" clId="{11164BF4-9D44-A448-9F12-BDFC228793E3}" dt="2018-09-16T14:37:36.536" v="2655" actId="478"/>
          <ac:picMkLst>
            <pc:docMk/>
            <pc:sldMk cId="1312506021" sldId="294"/>
            <ac:picMk id="12" creationId="{A1A741A4-2ED4-0B43-98C5-9E89B52CCB16}"/>
          </ac:picMkLst>
        </pc:picChg>
        <pc:picChg chg="del">
          <ac:chgData name="Gianluca Gortan" userId="ce04310f7f3c51ca" providerId="LiveId" clId="{11164BF4-9D44-A448-9F12-BDFC228793E3}" dt="2018-09-16T14:37:17.748" v="2648" actId="478"/>
          <ac:picMkLst>
            <pc:docMk/>
            <pc:sldMk cId="1312506021" sldId="294"/>
            <ac:picMk id="14" creationId="{535D0D00-B143-EF4E-887E-5EA36E31D767}"/>
          </ac:picMkLst>
        </pc:picChg>
        <pc:picChg chg="del">
          <ac:chgData name="Gianluca Gortan" userId="ce04310f7f3c51ca" providerId="LiveId" clId="{11164BF4-9D44-A448-9F12-BDFC228793E3}" dt="2018-09-16T14:37:13.786" v="2645" actId="478"/>
          <ac:picMkLst>
            <pc:docMk/>
            <pc:sldMk cId="1312506021" sldId="294"/>
            <ac:picMk id="15" creationId="{D3BAEB6E-46E5-3543-810F-111B7DEB3DB9}"/>
          </ac:picMkLst>
        </pc:picChg>
        <pc:picChg chg="del">
          <ac:chgData name="Gianluca Gortan" userId="ce04310f7f3c51ca" providerId="LiveId" clId="{11164BF4-9D44-A448-9F12-BDFC228793E3}" dt="2018-09-16T14:37:37.890" v="2656" actId="478"/>
          <ac:picMkLst>
            <pc:docMk/>
            <pc:sldMk cId="1312506021" sldId="294"/>
            <ac:picMk id="16" creationId="{7E430B63-ABD7-8248-A4BE-3401AB0FCCB5}"/>
          </ac:picMkLst>
        </pc:picChg>
        <pc:picChg chg="add mod">
          <ac:chgData name="Gianluca Gortan" userId="ce04310f7f3c51ca" providerId="LiveId" clId="{11164BF4-9D44-A448-9F12-BDFC228793E3}" dt="2018-09-16T14:39:46.150" v="2690" actId="1076"/>
          <ac:picMkLst>
            <pc:docMk/>
            <pc:sldMk cId="1312506021" sldId="294"/>
            <ac:picMk id="18" creationId="{C019E162-B024-1D42-98F5-D65598A0F618}"/>
          </ac:picMkLst>
        </pc:picChg>
        <pc:picChg chg="add del mod">
          <ac:chgData name="Gianluca Gortan" userId="ce04310f7f3c51ca" providerId="LiveId" clId="{11164BF4-9D44-A448-9F12-BDFC228793E3}" dt="2018-09-16T14:37:06.392" v="2644" actId="478"/>
          <ac:picMkLst>
            <pc:docMk/>
            <pc:sldMk cId="1312506021" sldId="294"/>
            <ac:picMk id="19" creationId="{9EFB8DD7-2AB2-1342-917E-36078F3F9B66}"/>
          </ac:picMkLst>
        </pc:picChg>
        <pc:picChg chg="add mod">
          <ac:chgData name="Gianluca Gortan" userId="ce04310f7f3c51ca" providerId="LiveId" clId="{11164BF4-9D44-A448-9F12-BDFC228793E3}" dt="2018-09-16T14:37:05.176" v="2643" actId="1076"/>
          <ac:picMkLst>
            <pc:docMk/>
            <pc:sldMk cId="1312506021" sldId="294"/>
            <ac:picMk id="20" creationId="{891B4AA3-1D9C-274E-92E5-17340921247A}"/>
          </ac:picMkLst>
        </pc:picChg>
        <pc:picChg chg="del">
          <ac:chgData name="Gianluca Gortan" userId="ce04310f7f3c51ca" providerId="LiveId" clId="{11164BF4-9D44-A448-9F12-BDFC228793E3}" dt="2018-09-16T14:37:16.422" v="2647" actId="478"/>
          <ac:picMkLst>
            <pc:docMk/>
            <pc:sldMk cId="1312506021" sldId="294"/>
            <ac:picMk id="21" creationId="{4BF5601B-A5EE-9242-88BA-34E391919372}"/>
          </ac:picMkLst>
        </pc:picChg>
        <pc:picChg chg="del">
          <ac:chgData name="Gianluca Gortan" userId="ce04310f7f3c51ca" providerId="LiveId" clId="{11164BF4-9D44-A448-9F12-BDFC228793E3}" dt="2018-09-16T14:37:15.233" v="2646" actId="478"/>
          <ac:picMkLst>
            <pc:docMk/>
            <pc:sldMk cId="1312506021" sldId="294"/>
            <ac:picMk id="22" creationId="{2E374D2A-AF5E-6D49-B523-B72D5A5BFE75}"/>
          </ac:picMkLst>
        </pc:picChg>
        <pc:picChg chg="mod">
          <ac:chgData name="Gianluca Gortan" userId="ce04310f7f3c51ca" providerId="LiveId" clId="{11164BF4-9D44-A448-9F12-BDFC228793E3}" dt="2018-09-16T14:37:57.719" v="2674" actId="1076"/>
          <ac:picMkLst>
            <pc:docMk/>
            <pc:sldMk cId="1312506021" sldId="294"/>
            <ac:picMk id="23" creationId="{5DFB8610-2E86-7448-9157-555B30497022}"/>
          </ac:picMkLst>
        </pc:picChg>
        <pc:picChg chg="mod">
          <ac:chgData name="Gianluca Gortan" userId="ce04310f7f3c51ca" providerId="LiveId" clId="{11164BF4-9D44-A448-9F12-BDFC228793E3}" dt="2018-09-16T14:37:55.503" v="2673" actId="1076"/>
          <ac:picMkLst>
            <pc:docMk/>
            <pc:sldMk cId="1312506021" sldId="294"/>
            <ac:picMk id="24" creationId="{20EA9704-F2B8-D142-84C1-4290A553E0BF}"/>
          </ac:picMkLst>
        </pc:picChg>
        <pc:picChg chg="add mod">
          <ac:chgData name="Gianluca Gortan" userId="ce04310f7f3c51ca" providerId="LiveId" clId="{11164BF4-9D44-A448-9F12-BDFC228793E3}" dt="2018-09-16T14:40:20.276" v="2695" actId="1076"/>
          <ac:picMkLst>
            <pc:docMk/>
            <pc:sldMk cId="1312506021" sldId="294"/>
            <ac:picMk id="28" creationId="{B883C701-EFEF-524C-B5F6-75751F0393C3}"/>
          </ac:picMkLst>
        </pc:picChg>
      </pc:sldChg>
      <pc:sldChg chg="addSp modSp add ord">
        <pc:chgData name="Gianluca Gortan" userId="ce04310f7f3c51ca" providerId="LiveId" clId="{11164BF4-9D44-A448-9F12-BDFC228793E3}" dt="2018-09-16T14:58:14.322" v="3291" actId="1076"/>
        <pc:sldMkLst>
          <pc:docMk/>
          <pc:sldMk cId="2531865313" sldId="295"/>
        </pc:sldMkLst>
        <pc:spChg chg="add mod">
          <ac:chgData name="Gianluca Gortan" userId="ce04310f7f3c51ca" providerId="LiveId" clId="{11164BF4-9D44-A448-9F12-BDFC228793E3}" dt="2018-09-16T14:58:05.148" v="3288" actId="1076"/>
          <ac:spMkLst>
            <pc:docMk/>
            <pc:sldMk cId="2531865313" sldId="295"/>
            <ac:spMk id="14" creationId="{29308F3E-3995-1546-82D0-59327938E0DC}"/>
          </ac:spMkLst>
        </pc:spChg>
        <pc:spChg chg="add mod">
          <ac:chgData name="Gianluca Gortan" userId="ce04310f7f3c51ca" providerId="LiveId" clId="{11164BF4-9D44-A448-9F12-BDFC228793E3}" dt="2018-09-16T14:57:58.421" v="3286" actId="255"/>
          <ac:spMkLst>
            <pc:docMk/>
            <pc:sldMk cId="2531865313" sldId="295"/>
            <ac:spMk id="15" creationId="{7045F11A-CD53-0F47-ABB6-38BE80974E7C}"/>
          </ac:spMkLst>
        </pc:spChg>
        <pc:spChg chg="add mod">
          <ac:chgData name="Gianluca Gortan" userId="ce04310f7f3c51ca" providerId="LiveId" clId="{11164BF4-9D44-A448-9F12-BDFC228793E3}" dt="2018-09-16T14:58:14.322" v="3291" actId="1076"/>
          <ac:spMkLst>
            <pc:docMk/>
            <pc:sldMk cId="2531865313" sldId="295"/>
            <ac:spMk id="16" creationId="{28C45122-C780-344A-AAB9-FDD292F30EE6}"/>
          </ac:spMkLst>
        </pc:spChg>
        <pc:spChg chg="add mod">
          <ac:chgData name="Gianluca Gortan" userId="ce04310f7f3c51ca" providerId="LiveId" clId="{11164BF4-9D44-A448-9F12-BDFC228793E3}" dt="2018-09-16T14:58:07.831" v="3289" actId="14100"/>
          <ac:spMkLst>
            <pc:docMk/>
            <pc:sldMk cId="2531865313" sldId="295"/>
            <ac:spMk id="17" creationId="{79C24038-E61D-4C4A-A72E-A608E8E57027}"/>
          </ac:spMkLst>
        </pc:spChg>
        <pc:graphicFrameChg chg="mod">
          <ac:chgData name="Gianluca Gortan" userId="ce04310f7f3c51ca" providerId="LiveId" clId="{11164BF4-9D44-A448-9F12-BDFC228793E3}" dt="2018-09-16T14:53:31.647" v="3147" actId="20577"/>
          <ac:graphicFrameMkLst>
            <pc:docMk/>
            <pc:sldMk cId="2531865313" sldId="295"/>
            <ac:graphicFrameMk id="7" creationId="{375A6FE3-6A86-F441-930B-5B7A839A2F9A}"/>
          </ac:graphicFrameMkLst>
        </pc:graphicFrameChg>
        <pc:picChg chg="add mod">
          <ac:chgData name="Gianluca Gortan" userId="ce04310f7f3c51ca" providerId="LiveId" clId="{11164BF4-9D44-A448-9F12-BDFC228793E3}" dt="2018-09-16T14:56:04.599" v="3166" actId="1076"/>
          <ac:picMkLst>
            <pc:docMk/>
            <pc:sldMk cId="2531865313" sldId="295"/>
            <ac:picMk id="3" creationId="{E9DBE69C-41BC-5444-A603-E5AC491BFD00}"/>
          </ac:picMkLst>
        </pc:picChg>
        <pc:picChg chg="add mod">
          <ac:chgData name="Gianluca Gortan" userId="ce04310f7f3c51ca" providerId="LiveId" clId="{11164BF4-9D44-A448-9F12-BDFC228793E3}" dt="2018-09-16T14:56:11.315" v="3169" actId="1076"/>
          <ac:picMkLst>
            <pc:docMk/>
            <pc:sldMk cId="2531865313" sldId="295"/>
            <ac:picMk id="9" creationId="{F1DCA367-3A94-344B-9013-2777BF35CBF5}"/>
          </ac:picMkLst>
        </pc:picChg>
        <pc:picChg chg="add mod">
          <ac:chgData name="Gianluca Gortan" userId="ce04310f7f3c51ca" providerId="LiveId" clId="{11164BF4-9D44-A448-9F12-BDFC228793E3}" dt="2018-09-16T14:56:06.680" v="3167" actId="1076"/>
          <ac:picMkLst>
            <pc:docMk/>
            <pc:sldMk cId="2531865313" sldId="295"/>
            <ac:picMk id="11" creationId="{00653B3C-AFD4-294F-8071-6BFFB6702F96}"/>
          </ac:picMkLst>
        </pc:picChg>
        <pc:picChg chg="add mod">
          <ac:chgData name="Gianluca Gortan" userId="ce04310f7f3c51ca" providerId="LiveId" clId="{11164BF4-9D44-A448-9F12-BDFC228793E3}" dt="2018-09-16T14:56:09.007" v="3168" actId="1076"/>
          <ac:picMkLst>
            <pc:docMk/>
            <pc:sldMk cId="2531865313" sldId="295"/>
            <ac:picMk id="13" creationId="{B5AE21F3-C872-7D47-9A5E-516E2232975E}"/>
          </ac:picMkLst>
        </pc:picChg>
      </pc:sldChg>
      <pc:sldChg chg="addSp modSp add">
        <pc:chgData name="Gianluca Gortan" userId="ce04310f7f3c51ca" providerId="LiveId" clId="{11164BF4-9D44-A448-9F12-BDFC228793E3}" dt="2018-09-17T13:38:12.853" v="5508" actId="20577"/>
        <pc:sldMkLst>
          <pc:docMk/>
          <pc:sldMk cId="3004144958" sldId="296"/>
        </pc:sldMkLst>
        <pc:spChg chg="mod">
          <ac:chgData name="Gianluca Gortan" userId="ce04310f7f3c51ca" providerId="LiveId" clId="{11164BF4-9D44-A448-9F12-BDFC228793E3}" dt="2018-09-17T13:38:12.853" v="5508" actId="20577"/>
          <ac:spMkLst>
            <pc:docMk/>
            <pc:sldMk cId="3004144958" sldId="296"/>
            <ac:spMk id="9" creationId="{D5F7D4A0-9F6D-9E48-8EEA-26BE71828584}"/>
          </ac:spMkLst>
        </pc:spChg>
        <pc:picChg chg="add mod">
          <ac:chgData name="Gianluca Gortan" userId="ce04310f7f3c51ca" providerId="LiveId" clId="{11164BF4-9D44-A448-9F12-BDFC228793E3}" dt="2018-09-16T15:06:59.863" v="3798" actId="1076"/>
          <ac:picMkLst>
            <pc:docMk/>
            <pc:sldMk cId="3004144958" sldId="296"/>
            <ac:picMk id="2" creationId="{2B1ED368-CD0D-6E4A-B2D7-0E41434FB245}"/>
          </ac:picMkLst>
        </pc:picChg>
        <pc:picChg chg="add mod">
          <ac:chgData name="Gianluca Gortan" userId="ce04310f7f3c51ca" providerId="LiveId" clId="{11164BF4-9D44-A448-9F12-BDFC228793E3}" dt="2018-09-16T15:07:13.437" v="3801" actId="1076"/>
          <ac:picMkLst>
            <pc:docMk/>
            <pc:sldMk cId="3004144958" sldId="296"/>
            <ac:picMk id="10" creationId="{BA6257E2-D721-BD4B-9AFF-004E45B2AAA6}"/>
          </ac:picMkLst>
        </pc:picChg>
        <pc:picChg chg="add mod">
          <ac:chgData name="Gianluca Gortan" userId="ce04310f7f3c51ca" providerId="LiveId" clId="{11164BF4-9D44-A448-9F12-BDFC228793E3}" dt="2018-09-16T15:07:34.466" v="3806" actId="1076"/>
          <ac:picMkLst>
            <pc:docMk/>
            <pc:sldMk cId="3004144958" sldId="296"/>
            <ac:picMk id="11" creationId="{09ADE6F2-4928-F945-913E-EB313E10A117}"/>
          </ac:picMkLst>
        </pc:picChg>
      </pc:sldChg>
      <pc:sldChg chg="addSp delSp modSp add ord">
        <pc:chgData name="Gianluca Gortan" userId="ce04310f7f3c51ca" providerId="LiveId" clId="{11164BF4-9D44-A448-9F12-BDFC228793E3}" dt="2018-09-17T21:16:17.881" v="5703" actId="20577"/>
        <pc:sldMkLst>
          <pc:docMk/>
          <pc:sldMk cId="3167661942" sldId="297"/>
        </pc:sldMkLst>
        <pc:spChg chg="mod">
          <ac:chgData name="Gianluca Gortan" userId="ce04310f7f3c51ca" providerId="LiveId" clId="{11164BF4-9D44-A448-9F12-BDFC228793E3}" dt="2018-09-17T21:16:17.881" v="5703" actId="20577"/>
          <ac:spMkLst>
            <pc:docMk/>
            <pc:sldMk cId="3167661942" sldId="297"/>
            <ac:spMk id="9" creationId="{D5F7D4A0-9F6D-9E48-8EEA-26BE71828584}"/>
          </ac:spMkLst>
        </pc:spChg>
        <pc:graphicFrameChg chg="mod">
          <ac:chgData name="Gianluca Gortan" userId="ce04310f7f3c51ca" providerId="LiveId" clId="{11164BF4-9D44-A448-9F12-BDFC228793E3}" dt="2018-09-16T15:03:58.481" v="3615" actId="14100"/>
          <ac:graphicFrameMkLst>
            <pc:docMk/>
            <pc:sldMk cId="3167661942" sldId="297"/>
            <ac:graphicFrameMk id="7" creationId="{375A6FE3-6A86-F441-930B-5B7A839A2F9A}"/>
          </ac:graphicFrameMkLst>
        </pc:graphicFrameChg>
        <pc:picChg chg="del">
          <ac:chgData name="Gianluca Gortan" userId="ce04310f7f3c51ca" providerId="LiveId" clId="{11164BF4-9D44-A448-9F12-BDFC228793E3}" dt="2018-09-16T15:04:01.331" v="3616" actId="478"/>
          <ac:picMkLst>
            <pc:docMk/>
            <pc:sldMk cId="3167661942" sldId="297"/>
            <ac:picMk id="8" creationId="{2B66868D-254B-634B-A4CF-C76D6A4CB512}"/>
          </ac:picMkLst>
        </pc:picChg>
        <pc:picChg chg="add mod">
          <ac:chgData name="Gianluca Gortan" userId="ce04310f7f3c51ca" providerId="LiveId" clId="{11164BF4-9D44-A448-9F12-BDFC228793E3}" dt="2018-09-16T15:04:09.293" v="3618" actId="1076"/>
          <ac:picMkLst>
            <pc:docMk/>
            <pc:sldMk cId="3167661942" sldId="297"/>
            <ac:picMk id="10" creationId="{9DC3C1F2-FEB6-354B-9905-7799AEB60F1B}"/>
          </ac:picMkLst>
        </pc:picChg>
      </pc:sldChg>
      <pc:sldChg chg="addSp delSp modSp add">
        <pc:chgData name="Gianluca Gortan" userId="ce04310f7f3c51ca" providerId="LiveId" clId="{11164BF4-9D44-A448-9F12-BDFC228793E3}" dt="2018-09-16T15:11:05.830" v="3899" actId="1076"/>
        <pc:sldMkLst>
          <pc:docMk/>
          <pc:sldMk cId="2436114058" sldId="298"/>
        </pc:sldMkLst>
        <pc:spChg chg="add del mod">
          <ac:chgData name="Gianluca Gortan" userId="ce04310f7f3c51ca" providerId="LiveId" clId="{11164BF4-9D44-A448-9F12-BDFC228793E3}" dt="2018-09-16T15:10:12.298" v="3893" actId="1076"/>
          <ac:spMkLst>
            <pc:docMk/>
            <pc:sldMk cId="2436114058" sldId="298"/>
            <ac:spMk id="2" creationId="{BF86F41F-C409-5A47-9B87-5A6352D0BFD5}"/>
          </ac:spMkLst>
        </pc:spChg>
        <pc:spChg chg="mod">
          <ac:chgData name="Gianluca Gortan" userId="ce04310f7f3c51ca" providerId="LiveId" clId="{11164BF4-9D44-A448-9F12-BDFC228793E3}" dt="2018-09-16T15:09:30.360" v="3881" actId="1076"/>
          <ac:spMkLst>
            <pc:docMk/>
            <pc:sldMk cId="2436114058" sldId="298"/>
            <ac:spMk id="9" creationId="{D5F7D4A0-9F6D-9E48-8EEA-26BE71828584}"/>
          </ac:spMkLst>
        </pc:spChg>
        <pc:picChg chg="add mod">
          <ac:chgData name="Gianluca Gortan" userId="ce04310f7f3c51ca" providerId="LiveId" clId="{11164BF4-9D44-A448-9F12-BDFC228793E3}" dt="2018-09-16T15:11:05.830" v="3899" actId="1076"/>
          <ac:picMkLst>
            <pc:docMk/>
            <pc:sldMk cId="2436114058" sldId="298"/>
            <ac:picMk id="3" creationId="{2F4E4D23-04BF-A24B-9D0C-BE65411E11C1}"/>
          </ac:picMkLst>
        </pc:picChg>
        <pc:picChg chg="add del">
          <ac:chgData name="Gianluca Gortan" userId="ce04310f7f3c51ca" providerId="LiveId" clId="{11164BF4-9D44-A448-9F12-BDFC228793E3}" dt="2018-09-16T15:10:12.088" v="3891" actId="478"/>
          <ac:picMkLst>
            <pc:docMk/>
            <pc:sldMk cId="2436114058" sldId="298"/>
            <ac:picMk id="8" creationId="{1B3BC6AA-B456-2447-8841-3810398F1B86}"/>
          </ac:picMkLst>
        </pc:picChg>
        <pc:picChg chg="add mod">
          <ac:chgData name="Gianluca Gortan" userId="ce04310f7f3c51ca" providerId="LiveId" clId="{11164BF4-9D44-A448-9F12-BDFC228793E3}" dt="2018-09-16T15:09:35.361" v="3882" actId="1076"/>
          <ac:picMkLst>
            <pc:docMk/>
            <pc:sldMk cId="2436114058" sldId="298"/>
            <ac:picMk id="11" creationId="{DD6CF2C8-C952-EA4A-8CF2-DD52BFB5BD74}"/>
          </ac:picMkLst>
        </pc:picChg>
        <pc:picChg chg="add mod">
          <ac:chgData name="Gianluca Gortan" userId="ce04310f7f3c51ca" providerId="LiveId" clId="{11164BF4-9D44-A448-9F12-BDFC228793E3}" dt="2018-09-16T15:09:35.361" v="3882" actId="1076"/>
          <ac:picMkLst>
            <pc:docMk/>
            <pc:sldMk cId="2436114058" sldId="298"/>
            <ac:picMk id="12" creationId="{1E7B7498-A57D-B942-825F-617D2173A7CE}"/>
          </ac:picMkLst>
        </pc:picChg>
        <pc:picChg chg="add del mod">
          <ac:chgData name="Gianluca Gortan" userId="ce04310f7f3c51ca" providerId="LiveId" clId="{11164BF4-9D44-A448-9F12-BDFC228793E3}" dt="2018-09-16T15:10:11.064" v="3890" actId="478"/>
          <ac:picMkLst>
            <pc:docMk/>
            <pc:sldMk cId="2436114058" sldId="298"/>
            <ac:picMk id="13" creationId="{86B04195-BB09-FF4B-86FB-B63FE26F4A37}"/>
          </ac:picMkLst>
        </pc:picChg>
        <pc:picChg chg="add mod">
          <ac:chgData name="Gianluca Gortan" userId="ce04310f7f3c51ca" providerId="LiveId" clId="{11164BF4-9D44-A448-9F12-BDFC228793E3}" dt="2018-09-16T15:10:26.601" v="3895" actId="1076"/>
          <ac:picMkLst>
            <pc:docMk/>
            <pc:sldMk cId="2436114058" sldId="298"/>
            <ac:picMk id="14" creationId="{9D3F3D1B-6169-4F4B-9037-080891AC54EE}"/>
          </ac:picMkLst>
        </pc:picChg>
        <pc:picChg chg="add mod">
          <ac:chgData name="Gianluca Gortan" userId="ce04310f7f3c51ca" providerId="LiveId" clId="{11164BF4-9D44-A448-9F12-BDFC228793E3}" dt="2018-09-16T15:10:26.601" v="3895" actId="1076"/>
          <ac:picMkLst>
            <pc:docMk/>
            <pc:sldMk cId="2436114058" sldId="298"/>
            <ac:picMk id="15" creationId="{5E117A9C-B97C-CB47-8B7C-3C182B260577}"/>
          </ac:picMkLst>
        </pc:picChg>
      </pc:sldChg>
      <pc:sldChg chg="addSp delSp modSp add ord">
        <pc:chgData name="Gianluca Gortan" userId="ce04310f7f3c51ca" providerId="LiveId" clId="{11164BF4-9D44-A448-9F12-BDFC228793E3}" dt="2018-09-16T15:12:15.075" v="3946" actId="1076"/>
        <pc:sldMkLst>
          <pc:docMk/>
          <pc:sldMk cId="1156453963" sldId="299"/>
        </pc:sldMkLst>
        <pc:spChg chg="mod">
          <ac:chgData name="Gianluca Gortan" userId="ce04310f7f3c51ca" providerId="LiveId" clId="{11164BF4-9D44-A448-9F12-BDFC228793E3}" dt="2018-09-16T15:12:04.685" v="3943" actId="1076"/>
          <ac:spMkLst>
            <pc:docMk/>
            <pc:sldMk cId="1156453963" sldId="299"/>
            <ac:spMk id="9" creationId="{D5F7D4A0-9F6D-9E48-8EEA-26BE71828584}"/>
          </ac:spMkLst>
        </pc:spChg>
        <pc:graphicFrameChg chg="mod">
          <ac:chgData name="Gianluca Gortan" userId="ce04310f7f3c51ca" providerId="LiveId" clId="{11164BF4-9D44-A448-9F12-BDFC228793E3}" dt="2018-09-16T15:11:57.216" v="3941" actId="20577"/>
          <ac:graphicFrameMkLst>
            <pc:docMk/>
            <pc:sldMk cId="1156453963" sldId="299"/>
            <ac:graphicFrameMk id="7" creationId="{375A6FE3-6A86-F441-930B-5B7A839A2F9A}"/>
          </ac:graphicFrameMkLst>
        </pc:graphicFrameChg>
        <pc:picChg chg="add mod">
          <ac:chgData name="Gianluca Gortan" userId="ce04310f7f3c51ca" providerId="LiveId" clId="{11164BF4-9D44-A448-9F12-BDFC228793E3}" dt="2018-09-16T15:12:15.075" v="3946" actId="1076"/>
          <ac:picMkLst>
            <pc:docMk/>
            <pc:sldMk cId="1156453963" sldId="299"/>
            <ac:picMk id="8" creationId="{9E5D4FB5-0495-324F-85D8-5380095012C9}"/>
          </ac:picMkLst>
        </pc:picChg>
        <pc:picChg chg="del">
          <ac:chgData name="Gianluca Gortan" userId="ce04310f7f3c51ca" providerId="LiveId" clId="{11164BF4-9D44-A448-9F12-BDFC228793E3}" dt="2018-09-16T15:12:06.019" v="3944" actId="478"/>
          <ac:picMkLst>
            <pc:docMk/>
            <pc:sldMk cId="1156453963" sldId="299"/>
            <ac:picMk id="10" creationId="{9DC3C1F2-FEB6-354B-9905-7799AEB60F1B}"/>
          </ac:picMkLst>
        </pc:picChg>
      </pc:sldChg>
      <pc:sldChg chg="addSp delSp modSp add">
        <pc:chgData name="Gianluca Gortan" userId="ce04310f7f3c51ca" providerId="LiveId" clId="{11164BF4-9D44-A448-9F12-BDFC228793E3}" dt="2018-09-16T15:20:25.331" v="4226" actId="1076"/>
        <pc:sldMkLst>
          <pc:docMk/>
          <pc:sldMk cId="3745469825" sldId="300"/>
        </pc:sldMkLst>
        <pc:spChg chg="add mod">
          <ac:chgData name="Gianluca Gortan" userId="ce04310f7f3c51ca" providerId="LiveId" clId="{11164BF4-9D44-A448-9F12-BDFC228793E3}" dt="2018-09-16T15:18:23.606" v="4208" actId="1076"/>
          <ac:spMkLst>
            <pc:docMk/>
            <pc:sldMk cId="3745469825" sldId="300"/>
            <ac:spMk id="2" creationId="{4CC5E95A-6EB3-194A-A97C-E3ADC665E901}"/>
          </ac:spMkLst>
        </pc:spChg>
        <pc:spChg chg="del mod">
          <ac:chgData name="Gianluca Gortan" userId="ce04310f7f3c51ca" providerId="LiveId" clId="{11164BF4-9D44-A448-9F12-BDFC228793E3}" dt="2018-09-16T15:13:20.089" v="3950" actId="1076"/>
          <ac:spMkLst>
            <pc:docMk/>
            <pc:sldMk cId="3745469825" sldId="300"/>
            <ac:spMk id="9" creationId="{D5F7D4A0-9F6D-9E48-8EEA-26BE71828584}"/>
          </ac:spMkLst>
        </pc:spChg>
        <pc:picChg chg="add del">
          <ac:chgData name="Gianluca Gortan" userId="ce04310f7f3c51ca" providerId="LiveId" clId="{11164BF4-9D44-A448-9F12-BDFC228793E3}" dt="2018-09-16T15:17:05.407" v="4204" actId="478"/>
          <ac:picMkLst>
            <pc:docMk/>
            <pc:sldMk cId="3745469825" sldId="300"/>
            <ac:picMk id="10" creationId="{B2185402-DAEA-E144-86D2-5115AACE2427}"/>
          </ac:picMkLst>
        </pc:picChg>
        <pc:picChg chg="add del mod">
          <ac:chgData name="Gianluca Gortan" userId="ce04310f7f3c51ca" providerId="LiveId" clId="{11164BF4-9D44-A448-9F12-BDFC228793E3}" dt="2018-09-16T15:18:09.438" v="4207" actId="478"/>
          <ac:picMkLst>
            <pc:docMk/>
            <pc:sldMk cId="3745469825" sldId="300"/>
            <ac:picMk id="11" creationId="{A121CD66-6C05-1540-9AEB-4E8736AD7F9B}"/>
          </ac:picMkLst>
        </pc:picChg>
        <pc:picChg chg="add del mod">
          <ac:chgData name="Gianluca Gortan" userId="ce04310f7f3c51ca" providerId="LiveId" clId="{11164BF4-9D44-A448-9F12-BDFC228793E3}" dt="2018-09-16T15:18:36.528" v="4211" actId="478"/>
          <ac:picMkLst>
            <pc:docMk/>
            <pc:sldMk cId="3745469825" sldId="300"/>
            <ac:picMk id="12" creationId="{F8AE8D04-0628-BB4D-8E3C-F50F40987660}"/>
          </ac:picMkLst>
        </pc:picChg>
        <pc:picChg chg="add mod">
          <ac:chgData name="Gianluca Gortan" userId="ce04310f7f3c51ca" providerId="LiveId" clId="{11164BF4-9D44-A448-9F12-BDFC228793E3}" dt="2018-09-16T15:18:49.747" v="4213" actId="1076"/>
          <ac:picMkLst>
            <pc:docMk/>
            <pc:sldMk cId="3745469825" sldId="300"/>
            <ac:picMk id="13" creationId="{FBEEA504-05FB-124A-B8F9-57D15645BBB4}"/>
          </ac:picMkLst>
        </pc:picChg>
        <pc:picChg chg="add mod">
          <ac:chgData name="Gianluca Gortan" userId="ce04310f7f3c51ca" providerId="LiveId" clId="{11164BF4-9D44-A448-9F12-BDFC228793E3}" dt="2018-09-16T15:18:57.957" v="4215" actId="1076"/>
          <ac:picMkLst>
            <pc:docMk/>
            <pc:sldMk cId="3745469825" sldId="300"/>
            <ac:picMk id="14" creationId="{4CAD8049-1B81-304A-8C66-24D80E8A60BB}"/>
          </ac:picMkLst>
        </pc:picChg>
        <pc:picChg chg="add mod">
          <ac:chgData name="Gianluca Gortan" userId="ce04310f7f3c51ca" providerId="LiveId" clId="{11164BF4-9D44-A448-9F12-BDFC228793E3}" dt="2018-09-16T15:19:42.059" v="4221" actId="1076"/>
          <ac:picMkLst>
            <pc:docMk/>
            <pc:sldMk cId="3745469825" sldId="300"/>
            <ac:picMk id="16" creationId="{6DB6765F-3E36-9A4C-8E41-5F39830A69DF}"/>
          </ac:picMkLst>
        </pc:picChg>
        <pc:picChg chg="add mod">
          <ac:chgData name="Gianluca Gortan" userId="ce04310f7f3c51ca" providerId="LiveId" clId="{11164BF4-9D44-A448-9F12-BDFC228793E3}" dt="2018-09-16T15:20:25.331" v="4226" actId="1076"/>
          <ac:picMkLst>
            <pc:docMk/>
            <pc:sldMk cId="3745469825" sldId="300"/>
            <ac:picMk id="18" creationId="{C26F5460-0670-2345-AE8C-90A89825FF4F}"/>
          </ac:picMkLst>
        </pc:picChg>
      </pc:sldChg>
      <pc:sldChg chg="addSp delSp modSp add ord">
        <pc:chgData name="Gianluca Gortan" userId="ce04310f7f3c51ca" providerId="LiveId" clId="{11164BF4-9D44-A448-9F12-BDFC228793E3}" dt="2018-09-16T15:27:32.979" v="4518" actId="478"/>
        <pc:sldMkLst>
          <pc:docMk/>
          <pc:sldMk cId="937280729" sldId="301"/>
        </pc:sldMkLst>
        <pc:spChg chg="mod">
          <ac:chgData name="Gianluca Gortan" userId="ce04310f7f3c51ca" providerId="LiveId" clId="{11164BF4-9D44-A448-9F12-BDFC228793E3}" dt="2018-09-16T15:21:35.507" v="4262" actId="478"/>
          <ac:spMkLst>
            <pc:docMk/>
            <pc:sldMk cId="937280729" sldId="301"/>
            <ac:spMk id="9" creationId="{D5F7D4A0-9F6D-9E48-8EEA-26BE71828584}"/>
          </ac:spMkLst>
        </pc:spChg>
        <pc:graphicFrameChg chg="mod">
          <ac:chgData name="Gianluca Gortan" userId="ce04310f7f3c51ca" providerId="LiveId" clId="{11164BF4-9D44-A448-9F12-BDFC228793E3}" dt="2018-09-16T15:20:48.545" v="4257" actId="20577"/>
          <ac:graphicFrameMkLst>
            <pc:docMk/>
            <pc:sldMk cId="937280729" sldId="301"/>
            <ac:graphicFrameMk id="7" creationId="{375A6FE3-6A86-F441-930B-5B7A839A2F9A}"/>
          </ac:graphicFrameMkLst>
        </pc:graphicFrameChg>
        <pc:picChg chg="del">
          <ac:chgData name="Gianluca Gortan" userId="ce04310f7f3c51ca" providerId="LiveId" clId="{11164BF4-9D44-A448-9F12-BDFC228793E3}" dt="2018-09-16T15:20:50.987" v="4258" actId="478"/>
          <ac:picMkLst>
            <pc:docMk/>
            <pc:sldMk cId="937280729" sldId="301"/>
            <ac:picMk id="8" creationId="{9E5D4FB5-0495-324F-85D8-5380095012C9}"/>
          </ac:picMkLst>
        </pc:picChg>
        <pc:picChg chg="add mod">
          <ac:chgData name="Gianluca Gortan" userId="ce04310f7f3c51ca" providerId="LiveId" clId="{11164BF4-9D44-A448-9F12-BDFC228793E3}" dt="2018-09-16T15:21:01.526" v="4260" actId="1076"/>
          <ac:picMkLst>
            <pc:docMk/>
            <pc:sldMk cId="937280729" sldId="301"/>
            <ac:picMk id="10" creationId="{6259661E-A8D2-4F4E-B306-BBA3FFA145B3}"/>
          </ac:picMkLst>
        </pc:picChg>
        <pc:picChg chg="add del mod">
          <ac:chgData name="Gianluca Gortan" userId="ce04310f7f3c51ca" providerId="LiveId" clId="{11164BF4-9D44-A448-9F12-BDFC228793E3}" dt="2018-09-16T15:27:32.979" v="4518" actId="478"/>
          <ac:picMkLst>
            <pc:docMk/>
            <pc:sldMk cId="937280729" sldId="301"/>
            <ac:picMk id="11" creationId="{6B16ABA5-724F-5748-B3F6-EDBC7C2038E4}"/>
          </ac:picMkLst>
        </pc:picChg>
      </pc:sldChg>
      <pc:sldChg chg="addSp delSp modSp add del">
        <pc:chgData name="Gianluca Gortan" userId="ce04310f7f3c51ca" providerId="LiveId" clId="{11164BF4-9D44-A448-9F12-BDFC228793E3}" dt="2018-09-16T15:27:47.268" v="4522" actId="2696"/>
        <pc:sldMkLst>
          <pc:docMk/>
          <pc:sldMk cId="75467026" sldId="302"/>
        </pc:sldMkLst>
        <pc:spChg chg="mod">
          <ac:chgData name="Gianluca Gortan" userId="ce04310f7f3c51ca" providerId="LiveId" clId="{11164BF4-9D44-A448-9F12-BDFC228793E3}" dt="2018-09-16T15:27:28.898" v="4517" actId="1076"/>
          <ac:spMkLst>
            <pc:docMk/>
            <pc:sldMk cId="75467026" sldId="302"/>
            <ac:spMk id="9" creationId="{D5F7D4A0-9F6D-9E48-8EEA-26BE71828584}"/>
          </ac:spMkLst>
        </pc:spChg>
        <pc:picChg chg="add del mod">
          <ac:chgData name="Gianluca Gortan" userId="ce04310f7f3c51ca" providerId="LiveId" clId="{11164BF4-9D44-A448-9F12-BDFC228793E3}" dt="2018-09-16T15:27:24.507" v="4515" actId="478"/>
          <ac:picMkLst>
            <pc:docMk/>
            <pc:sldMk cId="75467026" sldId="302"/>
            <ac:picMk id="8" creationId="{5BF07010-4D97-BB48-BC56-6CB4FBE994BB}"/>
          </ac:picMkLst>
        </pc:picChg>
        <pc:picChg chg="add del">
          <ac:chgData name="Gianluca Gortan" userId="ce04310f7f3c51ca" providerId="LiveId" clId="{11164BF4-9D44-A448-9F12-BDFC228793E3}" dt="2018-09-16T15:27:25.827" v="4516" actId="478"/>
          <ac:picMkLst>
            <pc:docMk/>
            <pc:sldMk cId="75467026" sldId="302"/>
            <ac:picMk id="11" creationId="{41DE5050-905D-BE4C-B566-73111D18CB00}"/>
          </ac:picMkLst>
        </pc:picChg>
        <pc:picChg chg="add mod">
          <ac:chgData name="Gianluca Gortan" userId="ce04310f7f3c51ca" providerId="LiveId" clId="{11164BF4-9D44-A448-9F12-BDFC228793E3}" dt="2018-09-16T15:27:37.971" v="4520" actId="1076"/>
          <ac:picMkLst>
            <pc:docMk/>
            <pc:sldMk cId="75467026" sldId="302"/>
            <ac:picMk id="12" creationId="{3E60F204-48EF-6546-8DB0-72D8FEBBBDCB}"/>
          </ac:picMkLst>
        </pc:picChg>
      </pc:sldChg>
      <pc:sldChg chg="addSp delSp modSp add">
        <pc:chgData name="Gianluca Gortan" userId="ce04310f7f3c51ca" providerId="LiveId" clId="{11164BF4-9D44-A448-9F12-BDFC228793E3}" dt="2018-09-16T15:31:28.859" v="4577" actId="1076"/>
        <pc:sldMkLst>
          <pc:docMk/>
          <pc:sldMk cId="591298187" sldId="303"/>
        </pc:sldMkLst>
        <pc:spChg chg="del mod">
          <ac:chgData name="Gianluca Gortan" userId="ce04310f7f3c51ca" providerId="LiveId" clId="{11164BF4-9D44-A448-9F12-BDFC228793E3}" dt="2018-09-16T15:27:58.350" v="4526" actId="478"/>
          <ac:spMkLst>
            <pc:docMk/>
            <pc:sldMk cId="591298187" sldId="303"/>
            <ac:spMk id="9" creationId="{D5F7D4A0-9F6D-9E48-8EEA-26BE71828584}"/>
          </ac:spMkLst>
        </pc:spChg>
        <pc:picChg chg="add mod">
          <ac:chgData name="Gianluca Gortan" userId="ce04310f7f3c51ca" providerId="LiveId" clId="{11164BF4-9D44-A448-9F12-BDFC228793E3}" dt="2018-09-16T15:29:01.416" v="4543" actId="1076"/>
          <ac:picMkLst>
            <pc:docMk/>
            <pc:sldMk cId="591298187" sldId="303"/>
            <ac:picMk id="3" creationId="{02F8B85D-3453-B44E-BECF-8DB90400C897}"/>
          </ac:picMkLst>
        </pc:picChg>
        <pc:picChg chg="add mod">
          <ac:chgData name="Gianluca Gortan" userId="ce04310f7f3c51ca" providerId="LiveId" clId="{11164BF4-9D44-A448-9F12-BDFC228793E3}" dt="2018-09-16T15:28:38.283" v="4538" actId="1076"/>
          <ac:picMkLst>
            <pc:docMk/>
            <pc:sldMk cId="591298187" sldId="303"/>
            <ac:picMk id="11" creationId="{3BA63233-98AF-A64E-A0F8-7BF1583B11C4}"/>
          </ac:picMkLst>
        </pc:picChg>
        <pc:picChg chg="mod">
          <ac:chgData name="Gianluca Gortan" userId="ce04310f7f3c51ca" providerId="LiveId" clId="{11164BF4-9D44-A448-9F12-BDFC228793E3}" dt="2018-09-16T15:31:28.859" v="4577" actId="1076"/>
          <ac:picMkLst>
            <pc:docMk/>
            <pc:sldMk cId="591298187" sldId="303"/>
            <ac:picMk id="12" creationId="{3E60F204-48EF-6546-8DB0-72D8FEBBBDCB}"/>
          </ac:picMkLst>
        </pc:picChg>
        <pc:picChg chg="add mod">
          <ac:chgData name="Gianluca Gortan" userId="ce04310f7f3c51ca" providerId="LiveId" clId="{11164BF4-9D44-A448-9F12-BDFC228793E3}" dt="2018-09-16T15:28:35.050" v="4537" actId="1076"/>
          <ac:picMkLst>
            <pc:docMk/>
            <pc:sldMk cId="591298187" sldId="303"/>
            <ac:picMk id="13" creationId="{0D6185C8-538E-984F-B7A9-92747134AF1F}"/>
          </ac:picMkLst>
        </pc:picChg>
        <pc:picChg chg="add mod">
          <ac:chgData name="Gianluca Gortan" userId="ce04310f7f3c51ca" providerId="LiveId" clId="{11164BF4-9D44-A448-9F12-BDFC228793E3}" dt="2018-09-16T15:28:26.964" v="4535" actId="1076"/>
          <ac:picMkLst>
            <pc:docMk/>
            <pc:sldMk cId="591298187" sldId="303"/>
            <ac:picMk id="14" creationId="{21D485CE-3E6E-454B-A726-7EDBB5CC717E}"/>
          </ac:picMkLst>
        </pc:picChg>
        <pc:picChg chg="add mod">
          <ac:chgData name="Gianluca Gortan" userId="ce04310f7f3c51ca" providerId="LiveId" clId="{11164BF4-9D44-A448-9F12-BDFC228793E3}" dt="2018-09-16T15:28:29.415" v="4536" actId="1076"/>
          <ac:picMkLst>
            <pc:docMk/>
            <pc:sldMk cId="591298187" sldId="303"/>
            <ac:picMk id="15" creationId="{60648792-9EF3-7547-8810-A64AF5E8B06A}"/>
          </ac:picMkLst>
        </pc:picChg>
        <pc:picChg chg="add mod">
          <ac:chgData name="Gianluca Gortan" userId="ce04310f7f3c51ca" providerId="LiveId" clId="{11164BF4-9D44-A448-9F12-BDFC228793E3}" dt="2018-09-16T15:31:16.467" v="4575" actId="1076"/>
          <ac:picMkLst>
            <pc:docMk/>
            <pc:sldMk cId="591298187" sldId="303"/>
            <ac:picMk id="16" creationId="{C7771F08-1CAE-7043-835C-8C22915D90C8}"/>
          </ac:picMkLst>
        </pc:picChg>
        <pc:picChg chg="add mod">
          <ac:chgData name="Gianluca Gortan" userId="ce04310f7f3c51ca" providerId="LiveId" clId="{11164BF4-9D44-A448-9F12-BDFC228793E3}" dt="2018-09-16T15:30:27.475" v="4562" actId="1076"/>
          <ac:picMkLst>
            <pc:docMk/>
            <pc:sldMk cId="591298187" sldId="303"/>
            <ac:picMk id="18" creationId="{A88DB8F1-0A6B-C040-87FB-1F39B9E4A5BB}"/>
          </ac:picMkLst>
        </pc:picChg>
        <pc:picChg chg="add mod">
          <ac:chgData name="Gianluca Gortan" userId="ce04310f7f3c51ca" providerId="LiveId" clId="{11164BF4-9D44-A448-9F12-BDFC228793E3}" dt="2018-09-16T15:30:48.340" v="4565" actId="1076"/>
          <ac:picMkLst>
            <pc:docMk/>
            <pc:sldMk cId="591298187" sldId="303"/>
            <ac:picMk id="20" creationId="{2872835B-7B39-2F43-B9D0-A4A3D0508AD6}"/>
          </ac:picMkLst>
        </pc:picChg>
      </pc:sldChg>
      <pc:sldChg chg="addSp delSp modSp add">
        <pc:chgData name="Gianluca Gortan" userId="ce04310f7f3c51ca" providerId="LiveId" clId="{11164BF4-9D44-A448-9F12-BDFC228793E3}" dt="2018-09-17T15:45:26.290" v="5585" actId="20577"/>
        <pc:sldMkLst>
          <pc:docMk/>
          <pc:sldMk cId="979577077" sldId="304"/>
        </pc:sldMkLst>
        <pc:spChg chg="add mod">
          <ac:chgData name="Gianluca Gortan" userId="ce04310f7f3c51ca" providerId="LiveId" clId="{11164BF4-9D44-A448-9F12-BDFC228793E3}" dt="2018-09-16T15:37:06.535" v="4742" actId="20577"/>
          <ac:spMkLst>
            <pc:docMk/>
            <pc:sldMk cId="979577077" sldId="304"/>
            <ac:spMk id="19" creationId="{4B0B7FDE-B4F6-6148-B950-3621404EA5A4}"/>
          </ac:spMkLst>
        </pc:spChg>
        <pc:graphicFrameChg chg="mod">
          <ac:chgData name="Gianluca Gortan" userId="ce04310f7f3c51ca" providerId="LiveId" clId="{11164BF4-9D44-A448-9F12-BDFC228793E3}" dt="2018-09-17T15:45:26.290" v="5585" actId="20577"/>
          <ac:graphicFrameMkLst>
            <pc:docMk/>
            <pc:sldMk cId="979577077" sldId="304"/>
            <ac:graphicFrameMk id="7" creationId="{375A6FE3-6A86-F441-930B-5B7A839A2F9A}"/>
          </ac:graphicFrameMkLst>
        </pc:graphicFrameChg>
        <pc:picChg chg="del">
          <ac:chgData name="Gianluca Gortan" userId="ce04310f7f3c51ca" providerId="LiveId" clId="{11164BF4-9D44-A448-9F12-BDFC228793E3}" dt="2018-09-16T15:31:53.732" v="4581" actId="478"/>
          <ac:picMkLst>
            <pc:docMk/>
            <pc:sldMk cId="979577077" sldId="304"/>
            <ac:picMk id="3" creationId="{02F8B85D-3453-B44E-BECF-8DB90400C897}"/>
          </ac:picMkLst>
        </pc:picChg>
        <pc:picChg chg="add mod">
          <ac:chgData name="Gianluca Gortan" userId="ce04310f7f3c51ca" providerId="LiveId" clId="{11164BF4-9D44-A448-9F12-BDFC228793E3}" dt="2018-09-16T15:35:28.431" v="4630" actId="1076"/>
          <ac:picMkLst>
            <pc:docMk/>
            <pc:sldMk cId="979577077" sldId="304"/>
            <ac:picMk id="8" creationId="{477966B0-5E14-494A-BF85-7A2725687731}"/>
          </ac:picMkLst>
        </pc:picChg>
        <pc:picChg chg="del">
          <ac:chgData name="Gianluca Gortan" userId="ce04310f7f3c51ca" providerId="LiveId" clId="{11164BF4-9D44-A448-9F12-BDFC228793E3}" dt="2018-09-16T15:33:31.341" v="4616" actId="478"/>
          <ac:picMkLst>
            <pc:docMk/>
            <pc:sldMk cId="979577077" sldId="304"/>
            <ac:picMk id="10" creationId="{6259661E-A8D2-4F4E-B306-BBA3FFA145B3}"/>
          </ac:picMkLst>
        </pc:picChg>
        <pc:picChg chg="del">
          <ac:chgData name="Gianluca Gortan" userId="ce04310f7f3c51ca" providerId="LiveId" clId="{11164BF4-9D44-A448-9F12-BDFC228793E3}" dt="2018-09-16T15:34:57.299" v="4627" actId="478"/>
          <ac:picMkLst>
            <pc:docMk/>
            <pc:sldMk cId="979577077" sldId="304"/>
            <ac:picMk id="11" creationId="{3BA63233-98AF-A64E-A0F8-7BF1583B11C4}"/>
          </ac:picMkLst>
        </pc:picChg>
        <pc:picChg chg="del">
          <ac:chgData name="Gianluca Gortan" userId="ce04310f7f3c51ca" providerId="LiveId" clId="{11164BF4-9D44-A448-9F12-BDFC228793E3}" dt="2018-09-16T15:31:50.404" v="4579" actId="478"/>
          <ac:picMkLst>
            <pc:docMk/>
            <pc:sldMk cId="979577077" sldId="304"/>
            <ac:picMk id="12" creationId="{3E60F204-48EF-6546-8DB0-72D8FEBBBDCB}"/>
          </ac:picMkLst>
        </pc:picChg>
        <pc:picChg chg="mod">
          <ac:chgData name="Gianluca Gortan" userId="ce04310f7f3c51ca" providerId="LiveId" clId="{11164BF4-9D44-A448-9F12-BDFC228793E3}" dt="2018-09-16T15:35:28.431" v="4630" actId="1076"/>
          <ac:picMkLst>
            <pc:docMk/>
            <pc:sldMk cId="979577077" sldId="304"/>
            <ac:picMk id="13" creationId="{0D6185C8-538E-984F-B7A9-92747134AF1F}"/>
          </ac:picMkLst>
        </pc:picChg>
        <pc:picChg chg="del">
          <ac:chgData name="Gianluca Gortan" userId="ce04310f7f3c51ca" providerId="LiveId" clId="{11164BF4-9D44-A448-9F12-BDFC228793E3}" dt="2018-09-16T15:34:55.369" v="4626" actId="478"/>
          <ac:picMkLst>
            <pc:docMk/>
            <pc:sldMk cId="979577077" sldId="304"/>
            <ac:picMk id="14" creationId="{21D485CE-3E6E-454B-A726-7EDBB5CC717E}"/>
          </ac:picMkLst>
        </pc:picChg>
        <pc:picChg chg="mod">
          <ac:chgData name="Gianluca Gortan" userId="ce04310f7f3c51ca" providerId="LiveId" clId="{11164BF4-9D44-A448-9F12-BDFC228793E3}" dt="2018-09-16T15:35:23.027" v="4629" actId="1076"/>
          <ac:picMkLst>
            <pc:docMk/>
            <pc:sldMk cId="979577077" sldId="304"/>
            <ac:picMk id="15" creationId="{60648792-9EF3-7547-8810-A64AF5E8B06A}"/>
          </ac:picMkLst>
        </pc:picChg>
        <pc:picChg chg="del">
          <ac:chgData name="Gianluca Gortan" userId="ce04310f7f3c51ca" providerId="LiveId" clId="{11164BF4-9D44-A448-9F12-BDFC228793E3}" dt="2018-09-16T15:31:52.476" v="4580" actId="478"/>
          <ac:picMkLst>
            <pc:docMk/>
            <pc:sldMk cId="979577077" sldId="304"/>
            <ac:picMk id="16" creationId="{C7771F08-1CAE-7043-835C-8C22915D90C8}"/>
          </ac:picMkLst>
        </pc:picChg>
        <pc:picChg chg="add mod">
          <ac:chgData name="Gianluca Gortan" userId="ce04310f7f3c51ca" providerId="LiveId" clId="{11164BF4-9D44-A448-9F12-BDFC228793E3}" dt="2018-09-16T15:35:23.027" v="4629" actId="1076"/>
          <ac:picMkLst>
            <pc:docMk/>
            <pc:sldMk cId="979577077" sldId="304"/>
            <ac:picMk id="17" creationId="{2AC3EAD2-3F98-3A43-B214-4EC364C7C386}"/>
          </ac:picMkLst>
        </pc:picChg>
        <pc:picChg chg="del">
          <ac:chgData name="Gianluca Gortan" userId="ce04310f7f3c51ca" providerId="LiveId" clId="{11164BF4-9D44-A448-9F12-BDFC228793E3}" dt="2018-09-16T15:31:55.052" v="4582" actId="478"/>
          <ac:picMkLst>
            <pc:docMk/>
            <pc:sldMk cId="979577077" sldId="304"/>
            <ac:picMk id="18" creationId="{A88DB8F1-0A6B-C040-87FB-1F39B9E4A5BB}"/>
          </ac:picMkLst>
        </pc:picChg>
        <pc:picChg chg="del">
          <ac:chgData name="Gianluca Gortan" userId="ce04310f7f3c51ca" providerId="LiveId" clId="{11164BF4-9D44-A448-9F12-BDFC228793E3}" dt="2018-09-16T15:31:56.387" v="4583" actId="478"/>
          <ac:picMkLst>
            <pc:docMk/>
            <pc:sldMk cId="979577077" sldId="304"/>
            <ac:picMk id="20" creationId="{2872835B-7B39-2F43-B9D0-A4A3D0508AD6}"/>
          </ac:picMkLst>
        </pc:picChg>
      </pc:sldChg>
      <pc:sldChg chg="addSp delSp modSp add">
        <pc:chgData name="Gianluca Gortan" userId="ce04310f7f3c51ca" providerId="LiveId" clId="{11164BF4-9D44-A448-9F12-BDFC228793E3}" dt="2018-09-16T15:45:35.125" v="5012" actId="1076"/>
        <pc:sldMkLst>
          <pc:docMk/>
          <pc:sldMk cId="2736524483" sldId="305"/>
        </pc:sldMkLst>
        <pc:spChg chg="add mod">
          <ac:chgData name="Gianluca Gortan" userId="ce04310f7f3c51ca" providerId="LiveId" clId="{11164BF4-9D44-A448-9F12-BDFC228793E3}" dt="2018-09-16T15:42:06.169" v="4961" actId="20577"/>
          <ac:spMkLst>
            <pc:docMk/>
            <pc:sldMk cId="2736524483" sldId="305"/>
            <ac:spMk id="2" creationId="{BAF2A294-3596-494A-8FE9-9CA560FE7676}"/>
          </ac:spMkLst>
        </pc:spChg>
        <pc:spChg chg="del">
          <ac:chgData name="Gianluca Gortan" userId="ce04310f7f3c51ca" providerId="LiveId" clId="{11164BF4-9D44-A448-9F12-BDFC228793E3}" dt="2018-09-16T15:38:16.518" v="4768" actId="478"/>
          <ac:spMkLst>
            <pc:docMk/>
            <pc:sldMk cId="2736524483" sldId="305"/>
            <ac:spMk id="8" creationId="{14EC3694-C1A9-E542-A248-8FE09645E68A}"/>
          </ac:spMkLst>
        </pc:spChg>
        <pc:spChg chg="del">
          <ac:chgData name="Gianluca Gortan" userId="ce04310f7f3c51ca" providerId="LiveId" clId="{11164BF4-9D44-A448-9F12-BDFC228793E3}" dt="2018-09-16T15:38:16.518" v="4768" actId="478"/>
          <ac:spMkLst>
            <pc:docMk/>
            <pc:sldMk cId="2736524483" sldId="305"/>
            <ac:spMk id="9" creationId="{7AE04F2D-014E-B844-84B8-EE99C3AE2BC2}"/>
          </ac:spMkLst>
        </pc:spChg>
        <pc:spChg chg="del">
          <ac:chgData name="Gianluca Gortan" userId="ce04310f7f3c51ca" providerId="LiveId" clId="{11164BF4-9D44-A448-9F12-BDFC228793E3}" dt="2018-09-16T15:38:16.518" v="4768" actId="478"/>
          <ac:spMkLst>
            <pc:docMk/>
            <pc:sldMk cId="2736524483" sldId="305"/>
            <ac:spMk id="10" creationId="{D744F8F2-98F6-C64C-BCE9-EFE88E28241D}"/>
          </ac:spMkLst>
        </pc:spChg>
        <pc:spChg chg="del">
          <ac:chgData name="Gianluca Gortan" userId="ce04310f7f3c51ca" providerId="LiveId" clId="{11164BF4-9D44-A448-9F12-BDFC228793E3}" dt="2018-09-16T15:38:16.518" v="4768" actId="478"/>
          <ac:spMkLst>
            <pc:docMk/>
            <pc:sldMk cId="2736524483" sldId="305"/>
            <ac:spMk id="11" creationId="{D851AF43-3FD8-9640-845E-8BD5F4CDA4B6}"/>
          </ac:spMkLst>
        </pc:spChg>
        <pc:spChg chg="del">
          <ac:chgData name="Gianluca Gortan" userId="ce04310f7f3c51ca" providerId="LiveId" clId="{11164BF4-9D44-A448-9F12-BDFC228793E3}" dt="2018-09-16T15:38:16.518" v="4768" actId="478"/>
          <ac:spMkLst>
            <pc:docMk/>
            <pc:sldMk cId="2736524483" sldId="305"/>
            <ac:spMk id="12" creationId="{E19F7B7B-5E69-8448-80B5-24E798AAD6CF}"/>
          </ac:spMkLst>
        </pc:spChg>
        <pc:graphicFrameChg chg="mod">
          <ac:chgData name="Gianluca Gortan" userId="ce04310f7f3c51ca" providerId="LiveId" clId="{11164BF4-9D44-A448-9F12-BDFC228793E3}" dt="2018-09-16T15:38:10.950" v="4767" actId="20577"/>
          <ac:graphicFrameMkLst>
            <pc:docMk/>
            <pc:sldMk cId="2736524483" sldId="305"/>
            <ac:graphicFrameMk id="7" creationId="{07779ECB-2C40-5747-B7A3-C2ADBEAAAF6B}"/>
          </ac:graphicFrameMkLst>
        </pc:graphicFrameChg>
        <pc:picChg chg="add mod">
          <ac:chgData name="Gianluca Gortan" userId="ce04310f7f3c51ca" providerId="LiveId" clId="{11164BF4-9D44-A448-9F12-BDFC228793E3}" dt="2018-09-16T15:44:34.949" v="4999" actId="1076"/>
          <ac:picMkLst>
            <pc:docMk/>
            <pc:sldMk cId="2736524483" sldId="305"/>
            <ac:picMk id="13" creationId="{CE01593A-AA12-2349-8BEE-619320C23AA0}"/>
          </ac:picMkLst>
        </pc:picChg>
        <pc:picChg chg="add mod">
          <ac:chgData name="Gianluca Gortan" userId="ce04310f7f3c51ca" providerId="LiveId" clId="{11164BF4-9D44-A448-9F12-BDFC228793E3}" dt="2018-09-16T15:45:05.154" v="5006" actId="1076"/>
          <ac:picMkLst>
            <pc:docMk/>
            <pc:sldMk cId="2736524483" sldId="305"/>
            <ac:picMk id="15" creationId="{857DB01E-F056-9D43-BCAD-475A3B6EF8D4}"/>
          </ac:picMkLst>
        </pc:picChg>
        <pc:picChg chg="add mod">
          <ac:chgData name="Gianluca Gortan" userId="ce04310f7f3c51ca" providerId="LiveId" clId="{11164BF4-9D44-A448-9F12-BDFC228793E3}" dt="2018-09-16T15:45:35.125" v="5012" actId="1076"/>
          <ac:picMkLst>
            <pc:docMk/>
            <pc:sldMk cId="2736524483" sldId="305"/>
            <ac:picMk id="17" creationId="{9D3633E6-E741-B94C-8EDF-75A22CA294E4}"/>
          </ac:picMkLst>
        </pc:picChg>
        <pc:picChg chg="add mod">
          <ac:chgData name="Gianluca Gortan" userId="ce04310f7f3c51ca" providerId="LiveId" clId="{11164BF4-9D44-A448-9F12-BDFC228793E3}" dt="2018-09-16T15:43:48.752" v="4984" actId="1076"/>
          <ac:picMkLst>
            <pc:docMk/>
            <pc:sldMk cId="2736524483" sldId="305"/>
            <ac:picMk id="18" creationId="{C162A31F-AAA3-144F-A972-884F907A72D3}"/>
          </ac:picMkLst>
        </pc:picChg>
        <pc:picChg chg="add mod">
          <ac:chgData name="Gianluca Gortan" userId="ce04310f7f3c51ca" providerId="LiveId" clId="{11164BF4-9D44-A448-9F12-BDFC228793E3}" dt="2018-09-16T15:44:46.910" v="5002" actId="1076"/>
          <ac:picMkLst>
            <pc:docMk/>
            <pc:sldMk cId="2736524483" sldId="305"/>
            <ac:picMk id="19" creationId="{AA79DF18-633C-B245-9E13-14A081F5CFA8}"/>
          </ac:picMkLst>
        </pc:picChg>
        <pc:picChg chg="add mod">
          <ac:chgData name="Gianluca Gortan" userId="ce04310f7f3c51ca" providerId="LiveId" clId="{11164BF4-9D44-A448-9F12-BDFC228793E3}" dt="2018-09-16T15:45:16.551" v="5008" actId="1076"/>
          <ac:picMkLst>
            <pc:docMk/>
            <pc:sldMk cId="2736524483" sldId="305"/>
            <ac:picMk id="20" creationId="{7B6F3E23-D902-2645-8474-A24C645D0008}"/>
          </ac:picMkLst>
        </pc:picChg>
      </pc:sldChg>
      <pc:sldChg chg="delSp modSp add">
        <pc:chgData name="Gianluca Gortan" userId="ce04310f7f3c51ca" providerId="LiveId" clId="{11164BF4-9D44-A448-9F12-BDFC228793E3}" dt="2018-09-17T21:57:47.325" v="5769" actId="20577"/>
        <pc:sldMkLst>
          <pc:docMk/>
          <pc:sldMk cId="1110304489" sldId="306"/>
        </pc:sldMkLst>
        <pc:spChg chg="mod">
          <ac:chgData name="Gianluca Gortan" userId="ce04310f7f3c51ca" providerId="LiveId" clId="{11164BF4-9D44-A448-9F12-BDFC228793E3}" dt="2018-09-17T21:57:47.325" v="5769" actId="20577"/>
          <ac:spMkLst>
            <pc:docMk/>
            <pc:sldMk cId="1110304489" sldId="306"/>
            <ac:spMk id="2" creationId="{BAF2A294-3596-494A-8FE9-9CA560FE7676}"/>
          </ac:spMkLst>
        </pc:spChg>
        <pc:graphicFrameChg chg="mod">
          <ac:chgData name="Gianluca Gortan" userId="ce04310f7f3c51ca" providerId="LiveId" clId="{11164BF4-9D44-A448-9F12-BDFC228793E3}" dt="2018-09-17T15:48:57.711" v="5603" actId="20577"/>
          <ac:graphicFrameMkLst>
            <pc:docMk/>
            <pc:sldMk cId="1110304489" sldId="306"/>
            <ac:graphicFrameMk id="7" creationId="{07779ECB-2C40-5747-B7A3-C2ADBEAAAF6B}"/>
          </ac:graphicFrameMkLst>
        </pc:graphicFrameChg>
        <pc:picChg chg="del">
          <ac:chgData name="Gianluca Gortan" userId="ce04310f7f3c51ca" providerId="LiveId" clId="{11164BF4-9D44-A448-9F12-BDFC228793E3}" dt="2018-09-17T15:48:43.739" v="5589" actId="478"/>
          <ac:picMkLst>
            <pc:docMk/>
            <pc:sldMk cId="1110304489" sldId="306"/>
            <ac:picMk id="13" creationId="{CE01593A-AA12-2349-8BEE-619320C23AA0}"/>
          </ac:picMkLst>
        </pc:picChg>
        <pc:picChg chg="del">
          <ac:chgData name="Gianluca Gortan" userId="ce04310f7f3c51ca" providerId="LiveId" clId="{11164BF4-9D44-A448-9F12-BDFC228793E3}" dt="2018-09-17T15:48:47.603" v="5590" actId="478"/>
          <ac:picMkLst>
            <pc:docMk/>
            <pc:sldMk cId="1110304489" sldId="306"/>
            <ac:picMk id="15" creationId="{857DB01E-F056-9D43-BCAD-475A3B6EF8D4}"/>
          </ac:picMkLst>
        </pc:picChg>
        <pc:picChg chg="del">
          <ac:chgData name="Gianluca Gortan" userId="ce04310f7f3c51ca" providerId="LiveId" clId="{11164BF4-9D44-A448-9F12-BDFC228793E3}" dt="2018-09-17T15:48:40.001" v="5587" actId="478"/>
          <ac:picMkLst>
            <pc:docMk/>
            <pc:sldMk cId="1110304489" sldId="306"/>
            <ac:picMk id="17" creationId="{9D3633E6-E741-B94C-8EDF-75A22CA294E4}"/>
          </ac:picMkLst>
        </pc:picChg>
        <pc:picChg chg="del">
          <ac:chgData name="Gianluca Gortan" userId="ce04310f7f3c51ca" providerId="LiveId" clId="{11164BF4-9D44-A448-9F12-BDFC228793E3}" dt="2018-09-17T15:48:47.603" v="5590" actId="478"/>
          <ac:picMkLst>
            <pc:docMk/>
            <pc:sldMk cId="1110304489" sldId="306"/>
            <ac:picMk id="18" creationId="{C162A31F-AAA3-144F-A972-884F907A72D3}"/>
          </ac:picMkLst>
        </pc:picChg>
        <pc:picChg chg="del">
          <ac:chgData name="Gianluca Gortan" userId="ce04310f7f3c51ca" providerId="LiveId" clId="{11164BF4-9D44-A448-9F12-BDFC228793E3}" dt="2018-09-17T15:48:47.603" v="5590" actId="478"/>
          <ac:picMkLst>
            <pc:docMk/>
            <pc:sldMk cId="1110304489" sldId="306"/>
            <ac:picMk id="19" creationId="{AA79DF18-633C-B245-9E13-14A081F5CFA8}"/>
          </ac:picMkLst>
        </pc:picChg>
        <pc:picChg chg="del">
          <ac:chgData name="Gianluca Gortan" userId="ce04310f7f3c51ca" providerId="LiveId" clId="{11164BF4-9D44-A448-9F12-BDFC228793E3}" dt="2018-09-17T15:48:41.963" v="5588" actId="478"/>
          <ac:picMkLst>
            <pc:docMk/>
            <pc:sldMk cId="1110304489" sldId="306"/>
            <ac:picMk id="20" creationId="{7B6F3E23-D902-2645-8474-A24C645D0008}"/>
          </ac:picMkLst>
        </pc:picChg>
      </pc:sldChg>
      <pc:sldChg chg="add del">
        <pc:chgData name="Gianluca Gortan" userId="ce04310f7f3c51ca" providerId="LiveId" clId="{11164BF4-9D44-A448-9F12-BDFC228793E3}" dt="2018-09-17T21:16:01.099" v="5701" actId="20577"/>
        <pc:sldMkLst>
          <pc:docMk/>
          <pc:sldMk cId="979565586" sldId="308"/>
        </pc:sldMkLst>
      </pc:sldChg>
      <pc:sldChg chg="modSp">
        <pc:chgData name="Gianluca Gortan" userId="ce04310f7f3c51ca" providerId="LiveId" clId="{11164BF4-9D44-A448-9F12-BDFC228793E3}" dt="2018-09-18T06:52:49.309" v="5922" actId="20577"/>
        <pc:sldMkLst>
          <pc:docMk/>
          <pc:sldMk cId="1380946310" sldId="310"/>
        </pc:sldMkLst>
        <pc:spChg chg="mod">
          <ac:chgData name="Gianluca Gortan" userId="ce04310f7f3c51ca" providerId="LiveId" clId="{11164BF4-9D44-A448-9F12-BDFC228793E3}" dt="2018-09-18T06:52:49.309" v="5922" actId="20577"/>
          <ac:spMkLst>
            <pc:docMk/>
            <pc:sldMk cId="1380946310" sldId="310"/>
            <ac:spMk id="9" creationId="{7AE04F2D-014E-B844-84B8-EE99C3AE2BC2}"/>
          </ac:spMkLst>
        </pc:spChg>
      </pc:sldChg>
      <pc:sldChg chg="modSp">
        <pc:chgData name="Gianluca Gortan" userId="ce04310f7f3c51ca" providerId="LiveId" clId="{11164BF4-9D44-A448-9F12-BDFC228793E3}" dt="2018-09-18T06:43:46.016" v="5806" actId="20577"/>
        <pc:sldMkLst>
          <pc:docMk/>
          <pc:sldMk cId="311064521" sldId="311"/>
        </pc:sldMkLst>
        <pc:spChg chg="mod">
          <ac:chgData name="Gianluca Gortan" userId="ce04310f7f3c51ca" providerId="LiveId" clId="{11164BF4-9D44-A448-9F12-BDFC228793E3}" dt="2018-09-18T06:43:46.016" v="5806" actId="20577"/>
          <ac:spMkLst>
            <pc:docMk/>
            <pc:sldMk cId="311064521" sldId="311"/>
            <ac:spMk id="8" creationId="{14EC3694-C1A9-E542-A248-8FE09645E68A}"/>
          </ac:spMkLst>
        </pc:spChg>
      </pc:sldChg>
      <pc:sldChg chg="addSp delSp modSp">
        <pc:chgData name="Gianluca Gortan" userId="ce04310f7f3c51ca" providerId="LiveId" clId="{11164BF4-9D44-A448-9F12-BDFC228793E3}" dt="2018-09-18T06:57:45.355" v="5930" actId="14100"/>
        <pc:sldMkLst>
          <pc:docMk/>
          <pc:sldMk cId="1991047575" sldId="312"/>
        </pc:sldMkLst>
        <pc:picChg chg="add mod">
          <ac:chgData name="Gianluca Gortan" userId="ce04310f7f3c51ca" providerId="LiveId" clId="{11164BF4-9D44-A448-9F12-BDFC228793E3}" dt="2018-09-18T06:57:45.355" v="5930" actId="14100"/>
          <ac:picMkLst>
            <pc:docMk/>
            <pc:sldMk cId="1991047575" sldId="312"/>
            <ac:picMk id="7" creationId="{1454628A-C48F-2A46-A932-37BF94B68E24}"/>
          </ac:picMkLst>
        </pc:picChg>
        <pc:picChg chg="del">
          <ac:chgData name="Gianluca Gortan" userId="ce04310f7f3c51ca" providerId="LiveId" clId="{11164BF4-9D44-A448-9F12-BDFC228793E3}" dt="2018-09-18T06:57:04.018" v="5923" actId="478"/>
          <ac:picMkLst>
            <pc:docMk/>
            <pc:sldMk cId="1991047575" sldId="312"/>
            <ac:picMk id="15" creationId="{D3BAEB6E-46E5-3543-810F-111B7DEB3DB9}"/>
          </ac:picMkLst>
        </pc:picChg>
      </pc:sldChg>
      <pc:sldMasterChg chg="modSp setBg modSldLayout">
        <pc:chgData name="Gianluca Gortan" userId="ce04310f7f3c51ca" providerId="LiveId" clId="{11164BF4-9D44-A448-9F12-BDFC228793E3}" dt="2018-09-13T17:31:45.833" v="1210" actId="20577"/>
        <pc:sldMasterMkLst>
          <pc:docMk/>
          <pc:sldMasterMk cId="2006664204" sldId="2147483648"/>
        </pc:sldMasterMkLst>
        <pc:spChg chg="mod">
          <ac:chgData name="Gianluca Gortan" userId="ce04310f7f3c51ca" providerId="LiveId" clId="{11164BF4-9D44-A448-9F12-BDFC228793E3}" dt="2018-09-13T17:31:45.833" v="1210" actId="20577"/>
          <ac:spMkLst>
            <pc:docMk/>
            <pc:sldMasterMk cId="2006664204" sldId="2147483648"/>
            <ac:spMk id="5" creationId="{12A9861A-8EFD-5F43-BCEE-EEFF58042F33}"/>
          </ac:spMkLst>
        </pc:spChg>
        <pc:sldLayoutChg chg="modSp setBg">
          <pc:chgData name="Gianluca Gortan" userId="ce04310f7f3c51ca" providerId="LiveId" clId="{11164BF4-9D44-A448-9F12-BDFC228793E3}" dt="2018-09-13T17:31:45.833" v="1210" actId="20577"/>
          <pc:sldLayoutMkLst>
            <pc:docMk/>
            <pc:sldMasterMk cId="2006664204" sldId="2147483648"/>
            <pc:sldLayoutMk cId="377037674" sldId="2147483649"/>
          </pc:sldLayoutMkLst>
          <pc:spChg chg="mod">
            <ac:chgData name="Gianluca Gortan" userId="ce04310f7f3c51ca" providerId="LiveId" clId="{11164BF4-9D44-A448-9F12-BDFC228793E3}" dt="2018-09-13T17:31:45.833" v="1210" actId="20577"/>
            <ac:spMkLst>
              <pc:docMk/>
              <pc:sldMasterMk cId="2006664204" sldId="2147483648"/>
              <pc:sldLayoutMk cId="377037674" sldId="2147483649"/>
              <ac:spMk id="5" creationId="{F18043DB-1612-FE48-80F5-BF41D5486079}"/>
            </ac:spMkLst>
          </pc:spChg>
        </pc:sldLayoutChg>
        <pc:sldLayoutChg chg="modSp setBg">
          <pc:chgData name="Gianluca Gortan" userId="ce04310f7f3c51ca" providerId="LiveId" clId="{11164BF4-9D44-A448-9F12-BDFC228793E3}" dt="2018-09-13T17:31:45.833" v="1210" actId="20577"/>
          <pc:sldLayoutMkLst>
            <pc:docMk/>
            <pc:sldMasterMk cId="2006664204" sldId="2147483648"/>
            <pc:sldLayoutMk cId="2418918375" sldId="2147483650"/>
          </pc:sldLayoutMkLst>
          <pc:spChg chg="mod">
            <ac:chgData name="Gianluca Gortan" userId="ce04310f7f3c51ca" providerId="LiveId" clId="{11164BF4-9D44-A448-9F12-BDFC228793E3}" dt="2018-09-13T17:31:45.833" v="1210" actId="20577"/>
            <ac:spMkLst>
              <pc:docMk/>
              <pc:sldMasterMk cId="2006664204" sldId="2147483648"/>
              <pc:sldLayoutMk cId="2418918375" sldId="2147483650"/>
              <ac:spMk id="5" creationId="{57C5A32B-CC4F-3F4F-90FE-A8D1651A56D0}"/>
            </ac:spMkLst>
          </pc:spChg>
        </pc:sldLayoutChg>
        <pc:sldLayoutChg chg="modSp setBg">
          <pc:chgData name="Gianluca Gortan" userId="ce04310f7f3c51ca" providerId="LiveId" clId="{11164BF4-9D44-A448-9F12-BDFC228793E3}" dt="2018-09-13T17:31:45.833" v="1210" actId="20577"/>
          <pc:sldLayoutMkLst>
            <pc:docMk/>
            <pc:sldMasterMk cId="2006664204" sldId="2147483648"/>
            <pc:sldLayoutMk cId="381103043" sldId="2147483651"/>
          </pc:sldLayoutMkLst>
          <pc:spChg chg="mod">
            <ac:chgData name="Gianluca Gortan" userId="ce04310f7f3c51ca" providerId="LiveId" clId="{11164BF4-9D44-A448-9F12-BDFC228793E3}" dt="2018-09-13T17:31:45.833" v="1210" actId="20577"/>
            <ac:spMkLst>
              <pc:docMk/>
              <pc:sldMasterMk cId="2006664204" sldId="2147483648"/>
              <pc:sldLayoutMk cId="381103043" sldId="2147483651"/>
              <ac:spMk id="5" creationId="{4E00241F-962A-6A47-B7A2-8D136F59908C}"/>
            </ac:spMkLst>
          </pc:spChg>
        </pc:sldLayoutChg>
        <pc:sldLayoutChg chg="modSp setBg">
          <pc:chgData name="Gianluca Gortan" userId="ce04310f7f3c51ca" providerId="LiveId" clId="{11164BF4-9D44-A448-9F12-BDFC228793E3}" dt="2018-09-13T17:31:45.833" v="1210" actId="20577"/>
          <pc:sldLayoutMkLst>
            <pc:docMk/>
            <pc:sldMasterMk cId="2006664204" sldId="2147483648"/>
            <pc:sldLayoutMk cId="3330265872" sldId="2147483652"/>
          </pc:sldLayoutMkLst>
          <pc:spChg chg="mod">
            <ac:chgData name="Gianluca Gortan" userId="ce04310f7f3c51ca" providerId="LiveId" clId="{11164BF4-9D44-A448-9F12-BDFC228793E3}" dt="2018-09-13T17:31:45.833" v="1210" actId="20577"/>
            <ac:spMkLst>
              <pc:docMk/>
              <pc:sldMasterMk cId="2006664204" sldId="2147483648"/>
              <pc:sldLayoutMk cId="3330265872" sldId="2147483652"/>
              <ac:spMk id="6" creationId="{817FA291-C65B-134E-8204-054A09804DF6}"/>
            </ac:spMkLst>
          </pc:spChg>
        </pc:sldLayoutChg>
        <pc:sldLayoutChg chg="modSp setBg">
          <pc:chgData name="Gianluca Gortan" userId="ce04310f7f3c51ca" providerId="LiveId" clId="{11164BF4-9D44-A448-9F12-BDFC228793E3}" dt="2018-09-13T17:31:45.833" v="1210" actId="20577"/>
          <pc:sldLayoutMkLst>
            <pc:docMk/>
            <pc:sldMasterMk cId="2006664204" sldId="2147483648"/>
            <pc:sldLayoutMk cId="2783721193" sldId="2147483653"/>
          </pc:sldLayoutMkLst>
          <pc:spChg chg="mod">
            <ac:chgData name="Gianluca Gortan" userId="ce04310f7f3c51ca" providerId="LiveId" clId="{11164BF4-9D44-A448-9F12-BDFC228793E3}" dt="2018-09-13T17:31:45.833" v="1210" actId="20577"/>
            <ac:spMkLst>
              <pc:docMk/>
              <pc:sldMasterMk cId="2006664204" sldId="2147483648"/>
              <pc:sldLayoutMk cId="2783721193" sldId="2147483653"/>
              <ac:spMk id="8" creationId="{4CE843BC-406E-C246-B176-8BF77E948E84}"/>
            </ac:spMkLst>
          </pc:spChg>
        </pc:sldLayoutChg>
        <pc:sldLayoutChg chg="modSp setBg">
          <pc:chgData name="Gianluca Gortan" userId="ce04310f7f3c51ca" providerId="LiveId" clId="{11164BF4-9D44-A448-9F12-BDFC228793E3}" dt="2018-09-13T17:31:45.833" v="1210" actId="20577"/>
          <pc:sldLayoutMkLst>
            <pc:docMk/>
            <pc:sldMasterMk cId="2006664204" sldId="2147483648"/>
            <pc:sldLayoutMk cId="1113841617" sldId="2147483654"/>
          </pc:sldLayoutMkLst>
          <pc:spChg chg="mod">
            <ac:chgData name="Gianluca Gortan" userId="ce04310f7f3c51ca" providerId="LiveId" clId="{11164BF4-9D44-A448-9F12-BDFC228793E3}" dt="2018-09-13T17:31:45.833" v="1210" actId="20577"/>
            <ac:spMkLst>
              <pc:docMk/>
              <pc:sldMasterMk cId="2006664204" sldId="2147483648"/>
              <pc:sldLayoutMk cId="1113841617" sldId="2147483654"/>
              <ac:spMk id="4" creationId="{A7674580-2F5D-754D-82D4-A64A6E906B61}"/>
            </ac:spMkLst>
          </pc:spChg>
        </pc:sldLayoutChg>
        <pc:sldLayoutChg chg="modSp setBg">
          <pc:chgData name="Gianluca Gortan" userId="ce04310f7f3c51ca" providerId="LiveId" clId="{11164BF4-9D44-A448-9F12-BDFC228793E3}" dt="2018-09-13T17:31:45.833" v="1210" actId="20577"/>
          <pc:sldLayoutMkLst>
            <pc:docMk/>
            <pc:sldMasterMk cId="2006664204" sldId="2147483648"/>
            <pc:sldLayoutMk cId="2207300496" sldId="2147483655"/>
          </pc:sldLayoutMkLst>
          <pc:spChg chg="mod">
            <ac:chgData name="Gianluca Gortan" userId="ce04310f7f3c51ca" providerId="LiveId" clId="{11164BF4-9D44-A448-9F12-BDFC228793E3}" dt="2018-09-13T17:31:45.833" v="1210" actId="20577"/>
            <ac:spMkLst>
              <pc:docMk/>
              <pc:sldMasterMk cId="2006664204" sldId="2147483648"/>
              <pc:sldLayoutMk cId="2207300496" sldId="2147483655"/>
              <ac:spMk id="3" creationId="{D6F24A77-DD2A-CC45-AB94-3C38DAF5E689}"/>
            </ac:spMkLst>
          </pc:spChg>
        </pc:sldLayoutChg>
        <pc:sldLayoutChg chg="modSp setBg">
          <pc:chgData name="Gianluca Gortan" userId="ce04310f7f3c51ca" providerId="LiveId" clId="{11164BF4-9D44-A448-9F12-BDFC228793E3}" dt="2018-09-13T17:31:45.833" v="1210" actId="20577"/>
          <pc:sldLayoutMkLst>
            <pc:docMk/>
            <pc:sldMasterMk cId="2006664204" sldId="2147483648"/>
            <pc:sldLayoutMk cId="2285817133" sldId="2147483656"/>
          </pc:sldLayoutMkLst>
          <pc:spChg chg="mod">
            <ac:chgData name="Gianluca Gortan" userId="ce04310f7f3c51ca" providerId="LiveId" clId="{11164BF4-9D44-A448-9F12-BDFC228793E3}" dt="2018-09-13T17:31:45.833" v="1210" actId="20577"/>
            <ac:spMkLst>
              <pc:docMk/>
              <pc:sldMasterMk cId="2006664204" sldId="2147483648"/>
              <pc:sldLayoutMk cId="2285817133" sldId="2147483656"/>
              <ac:spMk id="6" creationId="{DD51B24A-3E44-994E-9D32-56BAAB2B558F}"/>
            </ac:spMkLst>
          </pc:spChg>
        </pc:sldLayoutChg>
        <pc:sldLayoutChg chg="modSp setBg">
          <pc:chgData name="Gianluca Gortan" userId="ce04310f7f3c51ca" providerId="LiveId" clId="{11164BF4-9D44-A448-9F12-BDFC228793E3}" dt="2018-09-13T17:31:45.833" v="1210" actId="20577"/>
          <pc:sldLayoutMkLst>
            <pc:docMk/>
            <pc:sldMasterMk cId="2006664204" sldId="2147483648"/>
            <pc:sldLayoutMk cId="1066045711" sldId="2147483657"/>
          </pc:sldLayoutMkLst>
          <pc:spChg chg="mod">
            <ac:chgData name="Gianluca Gortan" userId="ce04310f7f3c51ca" providerId="LiveId" clId="{11164BF4-9D44-A448-9F12-BDFC228793E3}" dt="2018-09-13T17:31:45.833" v="1210" actId="20577"/>
            <ac:spMkLst>
              <pc:docMk/>
              <pc:sldMasterMk cId="2006664204" sldId="2147483648"/>
              <pc:sldLayoutMk cId="1066045711" sldId="2147483657"/>
              <ac:spMk id="6" creationId="{82327654-ADCC-9041-AC6D-1B151C39E1E0}"/>
            </ac:spMkLst>
          </pc:spChg>
        </pc:sldLayoutChg>
        <pc:sldLayoutChg chg="modSp setBg">
          <pc:chgData name="Gianluca Gortan" userId="ce04310f7f3c51ca" providerId="LiveId" clId="{11164BF4-9D44-A448-9F12-BDFC228793E3}" dt="2018-09-13T17:31:45.833" v="1210" actId="20577"/>
          <pc:sldLayoutMkLst>
            <pc:docMk/>
            <pc:sldMasterMk cId="2006664204" sldId="2147483648"/>
            <pc:sldLayoutMk cId="1385908623" sldId="2147483658"/>
          </pc:sldLayoutMkLst>
          <pc:spChg chg="mod">
            <ac:chgData name="Gianluca Gortan" userId="ce04310f7f3c51ca" providerId="LiveId" clId="{11164BF4-9D44-A448-9F12-BDFC228793E3}" dt="2018-09-13T17:31:45.833" v="1210" actId="20577"/>
            <ac:spMkLst>
              <pc:docMk/>
              <pc:sldMasterMk cId="2006664204" sldId="2147483648"/>
              <pc:sldLayoutMk cId="1385908623" sldId="2147483658"/>
              <ac:spMk id="5" creationId="{C99E08FD-3847-7048-A07C-F9EE326F4D86}"/>
            </ac:spMkLst>
          </pc:spChg>
        </pc:sldLayoutChg>
        <pc:sldLayoutChg chg="modSp setBg">
          <pc:chgData name="Gianluca Gortan" userId="ce04310f7f3c51ca" providerId="LiveId" clId="{11164BF4-9D44-A448-9F12-BDFC228793E3}" dt="2018-09-13T17:31:45.833" v="1210" actId="20577"/>
          <pc:sldLayoutMkLst>
            <pc:docMk/>
            <pc:sldMasterMk cId="2006664204" sldId="2147483648"/>
            <pc:sldLayoutMk cId="2587815857" sldId="2147483659"/>
          </pc:sldLayoutMkLst>
          <pc:spChg chg="mod">
            <ac:chgData name="Gianluca Gortan" userId="ce04310f7f3c51ca" providerId="LiveId" clId="{11164BF4-9D44-A448-9F12-BDFC228793E3}" dt="2018-09-13T17:31:45.833" v="1210" actId="20577"/>
            <ac:spMkLst>
              <pc:docMk/>
              <pc:sldMasterMk cId="2006664204" sldId="2147483648"/>
              <pc:sldLayoutMk cId="2587815857" sldId="2147483659"/>
              <ac:spMk id="5" creationId="{E769C862-C906-AB4B-A52A-85A55B3F57F5}"/>
            </ac:spMkLst>
          </pc:spChg>
        </pc:sldLayoutChg>
      </pc:sldMasterChg>
    </pc:docChg>
  </pc:docChgLst>
  <pc:docChgLst>
    <pc:chgData name="Guest User" providerId="Windows Live" clId="Web-{78590B53-8144-4FC2-9F5C-E1CC4DFB88A7}"/>
    <pc:docChg chg="addSld delSld modSld">
      <pc:chgData name="Guest User" userId="" providerId="Windows Live" clId="Web-{78590B53-8144-4FC2-9F5C-E1CC4DFB88A7}" dt="2018-09-18T00:51:35.257" v="909" actId="20577"/>
      <pc:docMkLst>
        <pc:docMk/>
      </pc:docMkLst>
      <pc:sldChg chg="modSp add del">
        <pc:chgData name="Guest User" userId="" providerId="Windows Live" clId="Web-{78590B53-8144-4FC2-9F5C-E1CC4DFB88A7}" dt="2018-09-18T00:51:35.257" v="908" actId="20577"/>
        <pc:sldMkLst>
          <pc:docMk/>
          <pc:sldMk cId="1380946310" sldId="310"/>
        </pc:sldMkLst>
        <pc:spChg chg="mod">
          <ac:chgData name="Guest User" userId="" providerId="Windows Live" clId="Web-{78590B53-8144-4FC2-9F5C-E1CC4DFB88A7}" dt="2018-09-18T00:51:35.257" v="908" actId="20577"/>
          <ac:spMkLst>
            <pc:docMk/>
            <pc:sldMk cId="1380946310" sldId="310"/>
            <ac:spMk id="9" creationId="{7AE04F2D-014E-B844-84B8-EE99C3AE2BC2}"/>
          </ac:spMkLst>
        </pc:spChg>
        <pc:spChg chg="mod">
          <ac:chgData name="Guest User" userId="" providerId="Windows Live" clId="Web-{78590B53-8144-4FC2-9F5C-E1CC4DFB88A7}" dt="2018-09-17T23:40:35.739" v="251" actId="20577"/>
          <ac:spMkLst>
            <pc:docMk/>
            <pc:sldMk cId="1380946310" sldId="310"/>
            <ac:spMk id="10" creationId="{D744F8F2-98F6-C64C-BCE9-EFE88E28241D}"/>
          </ac:spMkLst>
        </pc:spChg>
        <pc:spChg chg="mod">
          <ac:chgData name="Guest User" userId="" providerId="Windows Live" clId="Web-{78590B53-8144-4FC2-9F5C-E1CC4DFB88A7}" dt="2018-09-17T23:40:45.052" v="255" actId="20577"/>
          <ac:spMkLst>
            <pc:docMk/>
            <pc:sldMk cId="1380946310" sldId="310"/>
            <ac:spMk id="11" creationId="{D851AF43-3FD8-9640-845E-8BD5F4CDA4B6}"/>
          </ac:spMkLst>
        </pc:spChg>
        <pc:spChg chg="mod">
          <ac:chgData name="Guest User" userId="" providerId="Windows Live" clId="Web-{78590B53-8144-4FC2-9F5C-E1CC4DFB88A7}" dt="2018-09-17T23:50:28.125" v="359" actId="20577"/>
          <ac:spMkLst>
            <pc:docMk/>
            <pc:sldMk cId="1380946310" sldId="310"/>
            <ac:spMk id="12" creationId="{E19F7B7B-5E69-8448-80B5-24E798AAD6CF}"/>
          </ac:spMkLst>
        </pc:spChg>
      </pc:sldChg>
    </pc:docChg>
  </pc:docChgLst>
  <pc:docChgLst>
    <pc:chgData name="Utente guest" providerId="Windows Live" clId="Web-{27BEBEFE-9B75-41DC-96BE-A74058E3FB14}"/>
    <pc:docChg chg="addSld delSld modSld">
      <pc:chgData name="Utente guest" userId="" providerId="Windows Live" clId="Web-{27BEBEFE-9B75-41DC-96BE-A74058E3FB14}" dt="2018-09-17T22:36:15.060" v="2615" actId="20577"/>
      <pc:docMkLst>
        <pc:docMk/>
      </pc:docMkLst>
      <pc:sldChg chg="modSp">
        <pc:chgData name="Utente guest" userId="" providerId="Windows Live" clId="Web-{27BEBEFE-9B75-41DC-96BE-A74058E3FB14}" dt="2018-09-17T22:33:53.177" v="2600" actId="1076"/>
        <pc:sldMkLst>
          <pc:docMk/>
          <pc:sldMk cId="3314048692" sldId="281"/>
        </pc:sldMkLst>
        <pc:spChg chg="mod">
          <ac:chgData name="Utente guest" userId="" providerId="Windows Live" clId="Web-{27BEBEFE-9B75-41DC-96BE-A74058E3FB14}" dt="2018-09-17T22:33:53.177" v="2600" actId="1076"/>
          <ac:spMkLst>
            <pc:docMk/>
            <pc:sldMk cId="3314048692" sldId="281"/>
            <ac:spMk id="8" creationId="{F4E326A8-4D11-5040-B0CE-5AD1ECED923C}"/>
          </ac:spMkLst>
        </pc:spChg>
      </pc:sldChg>
      <pc:sldChg chg="modSp">
        <pc:chgData name="Utente guest" userId="" providerId="Windows Live" clId="Web-{27BEBEFE-9B75-41DC-96BE-A74058E3FB14}" dt="2018-09-17T22:29:12.440" v="2539" actId="20577"/>
        <pc:sldMkLst>
          <pc:docMk/>
          <pc:sldMk cId="434478365" sldId="282"/>
        </pc:sldMkLst>
        <pc:spChg chg="mod">
          <ac:chgData name="Utente guest" userId="" providerId="Windows Live" clId="Web-{27BEBEFE-9B75-41DC-96BE-A74058E3FB14}" dt="2018-09-17T22:29:12.440" v="2539" actId="20577"/>
          <ac:spMkLst>
            <pc:docMk/>
            <pc:sldMk cId="434478365" sldId="282"/>
            <ac:spMk id="12" creationId="{E19F7B7B-5E69-8448-80B5-24E798AAD6CF}"/>
          </ac:spMkLst>
        </pc:spChg>
      </pc:sldChg>
      <pc:sldChg chg="addSp delSp modSp add replId">
        <pc:chgData name="Utente guest" userId="" providerId="Windows Live" clId="Web-{27BEBEFE-9B75-41DC-96BE-A74058E3FB14}" dt="2018-09-17T20:26:38.985" v="651" actId="14100"/>
        <pc:sldMkLst>
          <pc:docMk/>
          <pc:sldMk cId="202108885" sldId="307"/>
        </pc:sldMkLst>
        <pc:spChg chg="del">
          <ac:chgData name="Utente guest" userId="" providerId="Windows Live" clId="Web-{27BEBEFE-9B75-41DC-96BE-A74058E3FB14}" dt="2018-09-17T20:09:48.041" v="1" actId="14100"/>
          <ac:spMkLst>
            <pc:docMk/>
            <pc:sldMk cId="202108885" sldId="307"/>
            <ac:spMk id="8" creationId="{14EC3694-C1A9-E542-A248-8FE09645E68A}"/>
          </ac:spMkLst>
        </pc:spChg>
        <pc:spChg chg="del mod">
          <ac:chgData name="Utente guest" userId="" providerId="Windows Live" clId="Web-{27BEBEFE-9B75-41DC-96BE-A74058E3FB14}" dt="2018-09-17T20:09:50.370" v="5" actId="14100"/>
          <ac:spMkLst>
            <pc:docMk/>
            <pc:sldMk cId="202108885" sldId="307"/>
            <ac:spMk id="9" creationId="{7AE04F2D-014E-B844-84B8-EE99C3AE2BC2}"/>
          </ac:spMkLst>
        </pc:spChg>
        <pc:spChg chg="del">
          <ac:chgData name="Utente guest" userId="" providerId="Windows Live" clId="Web-{27BEBEFE-9B75-41DC-96BE-A74058E3FB14}" dt="2018-09-17T20:09:51.932" v="6" actId="14100"/>
          <ac:spMkLst>
            <pc:docMk/>
            <pc:sldMk cId="202108885" sldId="307"/>
            <ac:spMk id="10" creationId="{D744F8F2-98F6-C64C-BCE9-EFE88E28241D}"/>
          </ac:spMkLst>
        </pc:spChg>
        <pc:spChg chg="del">
          <ac:chgData name="Utente guest" userId="" providerId="Windows Live" clId="Web-{27BEBEFE-9B75-41DC-96BE-A74058E3FB14}" dt="2018-09-17T20:09:53.385" v="7" actId="14100"/>
          <ac:spMkLst>
            <pc:docMk/>
            <pc:sldMk cId="202108885" sldId="307"/>
            <ac:spMk id="11" creationId="{D851AF43-3FD8-9640-845E-8BD5F4CDA4B6}"/>
          </ac:spMkLst>
        </pc:spChg>
        <pc:spChg chg="del">
          <ac:chgData name="Utente guest" userId="" providerId="Windows Live" clId="Web-{27BEBEFE-9B75-41DC-96BE-A74058E3FB14}" dt="2018-09-17T20:09:55.229" v="8" actId="14100"/>
          <ac:spMkLst>
            <pc:docMk/>
            <pc:sldMk cId="202108885" sldId="307"/>
            <ac:spMk id="12" creationId="{E19F7B7B-5E69-8448-80B5-24E798AAD6CF}"/>
          </ac:spMkLst>
        </pc:spChg>
        <pc:spChg chg="add mod">
          <ac:chgData name="Utente guest" userId="" providerId="Windows Live" clId="Web-{27BEBEFE-9B75-41DC-96BE-A74058E3FB14}" dt="2018-09-17T20:20:15.272" v="366" actId="20577"/>
          <ac:spMkLst>
            <pc:docMk/>
            <pc:sldMk cId="202108885" sldId="307"/>
            <ac:spMk id="47" creationId="{8406C4C6-0510-4A56-8E3F-6A01C37D4F34}"/>
          </ac:spMkLst>
        </pc:spChg>
        <pc:spChg chg="add mod">
          <ac:chgData name="Utente guest" userId="" providerId="Windows Live" clId="Web-{27BEBEFE-9B75-41DC-96BE-A74058E3FB14}" dt="2018-09-17T20:26:38.985" v="651" actId="14100"/>
          <ac:spMkLst>
            <pc:docMk/>
            <pc:sldMk cId="202108885" sldId="307"/>
            <ac:spMk id="48" creationId="{B8A35816-ABCE-4CB0-B843-9FA4792177CC}"/>
          </ac:spMkLst>
        </pc:spChg>
        <pc:picChg chg="add del mod">
          <ac:chgData name="Utente guest" userId="" providerId="Windows Live" clId="Web-{27BEBEFE-9B75-41DC-96BE-A74058E3FB14}" dt="2018-09-17T20:10:40.683" v="15" actId="14100"/>
          <ac:picMkLst>
            <pc:docMk/>
            <pc:sldMk cId="202108885" sldId="307"/>
            <ac:picMk id="41" creationId="{823D00FD-D94E-4742-A805-2AAE1A927C19}"/>
          </ac:picMkLst>
        </pc:picChg>
        <pc:picChg chg="add mod">
          <ac:chgData name="Utente guest" userId="" providerId="Windows Live" clId="Web-{27BEBEFE-9B75-41DC-96BE-A74058E3FB14}" dt="2018-09-17T20:11:22.528" v="22" actId="1076"/>
          <ac:picMkLst>
            <pc:docMk/>
            <pc:sldMk cId="202108885" sldId="307"/>
            <ac:picMk id="43" creationId="{10C11DB7-577C-4E27-AAB9-E83116DFA4B3}"/>
          </ac:picMkLst>
        </pc:picChg>
        <pc:picChg chg="add mod">
          <ac:chgData name="Utente guest" userId="" providerId="Windows Live" clId="Web-{27BEBEFE-9B75-41DC-96BE-A74058E3FB14}" dt="2018-09-17T20:11:16.059" v="21" actId="1076"/>
          <ac:picMkLst>
            <pc:docMk/>
            <pc:sldMk cId="202108885" sldId="307"/>
            <ac:picMk id="45" creationId="{EF3C661E-836C-432C-B62B-04F849320362}"/>
          </ac:picMkLst>
        </pc:picChg>
      </pc:sldChg>
      <pc:sldChg chg="addSp delSp modSp add replId">
        <pc:chgData name="Utente guest" userId="" providerId="Windows Live" clId="Web-{27BEBEFE-9B75-41DC-96BE-A74058E3FB14}" dt="2018-09-17T22:35:56.180" v="2601" actId="1076"/>
        <pc:sldMkLst>
          <pc:docMk/>
          <pc:sldMk cId="2054289309" sldId="308"/>
        </pc:sldMkLst>
        <pc:spChg chg="mod">
          <ac:chgData name="Utente guest" userId="" providerId="Windows Live" clId="Web-{27BEBEFE-9B75-41DC-96BE-A74058E3FB14}" dt="2018-09-17T22:35:56.180" v="2601" actId="1076"/>
          <ac:spMkLst>
            <pc:docMk/>
            <pc:sldMk cId="2054289309" sldId="308"/>
            <ac:spMk id="8" creationId="{14EC3694-C1A9-E542-A248-8FE09645E68A}"/>
          </ac:spMkLst>
        </pc:spChg>
        <pc:spChg chg="del">
          <ac:chgData name="Utente guest" userId="" providerId="Windows Live" clId="Web-{27BEBEFE-9B75-41DC-96BE-A74058E3FB14}" dt="2018-09-17T21:40:06.559" v="656" actId="1076"/>
          <ac:spMkLst>
            <pc:docMk/>
            <pc:sldMk cId="2054289309" sldId="308"/>
            <ac:spMk id="9" creationId="{7AE04F2D-014E-B844-84B8-EE99C3AE2BC2}"/>
          </ac:spMkLst>
        </pc:spChg>
        <pc:spChg chg="del">
          <ac:chgData name="Utente guest" userId="" providerId="Windows Live" clId="Web-{27BEBEFE-9B75-41DC-96BE-A74058E3FB14}" dt="2018-09-17T21:40:04.403" v="655" actId="1076"/>
          <ac:spMkLst>
            <pc:docMk/>
            <pc:sldMk cId="2054289309" sldId="308"/>
            <ac:spMk id="10" creationId="{D744F8F2-98F6-C64C-BCE9-EFE88E28241D}"/>
          </ac:spMkLst>
        </pc:spChg>
        <pc:spChg chg="del">
          <ac:chgData name="Utente guest" userId="" providerId="Windows Live" clId="Web-{27BEBEFE-9B75-41DC-96BE-A74058E3FB14}" dt="2018-09-17T21:40:02.699" v="654" actId="1076"/>
          <ac:spMkLst>
            <pc:docMk/>
            <pc:sldMk cId="2054289309" sldId="308"/>
            <ac:spMk id="11" creationId="{D851AF43-3FD8-9640-845E-8BD5F4CDA4B6}"/>
          </ac:spMkLst>
        </pc:spChg>
        <pc:spChg chg="del">
          <ac:chgData name="Utente guest" userId="" providerId="Windows Live" clId="Web-{27BEBEFE-9B75-41DC-96BE-A74058E3FB14}" dt="2018-09-17T21:40:01.152" v="653" actId="1076"/>
          <ac:spMkLst>
            <pc:docMk/>
            <pc:sldMk cId="2054289309" sldId="308"/>
            <ac:spMk id="12" creationId="{E19F7B7B-5E69-8448-80B5-24E798AAD6CF}"/>
          </ac:spMkLst>
        </pc:spChg>
        <pc:spChg chg="add del mod">
          <ac:chgData name="Utente guest" userId="" providerId="Windows Live" clId="Web-{27BEBEFE-9B75-41DC-96BE-A74058E3FB14}" dt="2018-09-17T21:44:33.805" v="882" actId="1076"/>
          <ac:spMkLst>
            <pc:docMk/>
            <pc:sldMk cId="2054289309" sldId="308"/>
            <ac:spMk id="35" creationId="{1ACC3158-B654-41A8-BD02-35BAEE4DACBE}"/>
          </ac:spMkLst>
        </pc:spChg>
        <pc:spChg chg="add del mod">
          <ac:chgData name="Utente guest" userId="" providerId="Windows Live" clId="Web-{27BEBEFE-9B75-41DC-96BE-A74058E3FB14}" dt="2018-09-17T21:44:56.353" v="887" actId="1076"/>
          <ac:spMkLst>
            <pc:docMk/>
            <pc:sldMk cId="2054289309" sldId="308"/>
            <ac:spMk id="42" creationId="{947D1907-A0E8-4DC2-A4B8-C636A66E597D}"/>
          </ac:spMkLst>
        </pc:spChg>
      </pc:sldChg>
      <pc:sldChg chg="addSp modSp add replId">
        <pc:chgData name="Utente guest" userId="" providerId="Windows Live" clId="Web-{27BEBEFE-9B75-41DC-96BE-A74058E3FB14}" dt="2018-09-17T22:36:15.060" v="2614" actId="20577"/>
        <pc:sldMkLst>
          <pc:docMk/>
          <pc:sldMk cId="3944004581" sldId="309"/>
        </pc:sldMkLst>
        <pc:spChg chg="mod">
          <ac:chgData name="Utente guest" userId="" providerId="Windows Live" clId="Web-{27BEBEFE-9B75-41DC-96BE-A74058E3FB14}" dt="2018-09-17T22:36:15.060" v="2614" actId="20577"/>
          <ac:spMkLst>
            <pc:docMk/>
            <pc:sldMk cId="3944004581" sldId="309"/>
            <ac:spMk id="8" creationId="{14EC3694-C1A9-E542-A248-8FE09645E68A}"/>
          </ac:spMkLst>
        </pc:spChg>
        <pc:spChg chg="add mod">
          <ac:chgData name="Utente guest" userId="" providerId="Windows Live" clId="Web-{27BEBEFE-9B75-41DC-96BE-A74058E3FB14}" dt="2018-09-17T22:27:07.749" v="2522" actId="1076"/>
          <ac:spMkLst>
            <pc:docMk/>
            <pc:sldMk cId="3944004581" sldId="309"/>
            <ac:spMk id="85" creationId="{E445FBA9-5DA7-4DB2-B96B-1D424F0D5EE3}"/>
          </ac:spMkLst>
        </pc:spChg>
      </pc:sldChg>
      <pc:sldChg chg="add del replId">
        <pc:chgData name="Utente guest" userId="" providerId="Windows Live" clId="Web-{27BEBEFE-9B75-41DC-96BE-A74058E3FB14}" dt="2018-09-17T22:21:54.875" v="2357" actId="20577"/>
        <pc:sldMkLst>
          <pc:docMk/>
          <pc:sldMk cId="1116720316" sldId="310"/>
        </pc:sldMkLst>
      </pc:sldChg>
    </pc:docChg>
  </pc:docChgLst>
  <pc:docChgLst>
    <pc:chgData name="Guest User" providerId="Windows Live" clId="Web-{4992A64B-A8E6-4D1C-BAE0-FEC53E3BB127}"/>
    <pc:docChg chg="modSld">
      <pc:chgData name="Guest User" userId="" providerId="Windows Live" clId="Web-{4992A64B-A8E6-4D1C-BAE0-FEC53E3BB127}" dt="2018-09-17T21:26:50.676" v="1119" actId="20577"/>
      <pc:docMkLst>
        <pc:docMk/>
      </pc:docMkLst>
      <pc:sldChg chg="modSp">
        <pc:chgData name="Guest User" userId="" providerId="Windows Live" clId="Web-{4992A64B-A8E6-4D1C-BAE0-FEC53E3BB127}" dt="2018-09-17T21:26:50.676" v="1118" actId="20577"/>
        <pc:sldMkLst>
          <pc:docMk/>
          <pc:sldMk cId="1110304489" sldId="306"/>
        </pc:sldMkLst>
        <pc:spChg chg="mod">
          <ac:chgData name="Guest User" userId="" providerId="Windows Live" clId="Web-{4992A64B-A8E6-4D1C-BAE0-FEC53E3BB127}" dt="2018-09-17T21:26:50.676" v="1118" actId="20577"/>
          <ac:spMkLst>
            <pc:docMk/>
            <pc:sldMk cId="1110304489" sldId="306"/>
            <ac:spMk id="2" creationId="{BAF2A294-3596-494A-8FE9-9CA560FE7676}"/>
          </ac:spMkLst>
        </pc:spChg>
      </pc:sldChg>
      <pc:sldChg chg="addSp delSp modSp">
        <pc:chgData name="Guest User" userId="" providerId="Windows Live" clId="Web-{4992A64B-A8E6-4D1C-BAE0-FEC53E3BB127}" dt="2018-09-17T21:07:37.137" v="5" actId="14100"/>
        <pc:sldMkLst>
          <pc:docMk/>
          <pc:sldMk cId="202108885" sldId="307"/>
        </pc:sldMkLst>
        <pc:picChg chg="add del mod">
          <ac:chgData name="Guest User" userId="" providerId="Windows Live" clId="Web-{4992A64B-A8E6-4D1C-BAE0-FEC53E3BB127}" dt="2018-09-17T21:07:00.605" v="3" actId="14100"/>
          <ac:picMkLst>
            <pc:docMk/>
            <pc:sldMk cId="202108885" sldId="307"/>
            <ac:picMk id="10" creationId="{5D2CDAB6-D894-41B1-95BB-C15C16F6693A}"/>
          </ac:picMkLst>
        </pc:picChg>
        <pc:picChg chg="mod">
          <ac:chgData name="Guest User" userId="" providerId="Windows Live" clId="Web-{4992A64B-A8E6-4D1C-BAE0-FEC53E3BB127}" dt="2018-09-17T21:07:37.137" v="5" actId="14100"/>
          <ac:picMkLst>
            <pc:docMk/>
            <pc:sldMk cId="202108885" sldId="307"/>
            <ac:picMk id="43" creationId="{10C11DB7-577C-4E27-AAB9-E83116DFA4B3}"/>
          </ac:picMkLst>
        </pc:picChg>
      </pc:sldChg>
    </pc:docChg>
  </pc:docChgLst>
  <pc:docChgLst>
    <pc:chgData name="Utente guest" providerId="Windows Live" clId="Web-{AC0350D0-9230-4498-928C-906F5D228784}"/>
    <pc:docChg chg="modSld">
      <pc:chgData name="Utente guest" userId="" providerId="Windows Live" clId="Web-{AC0350D0-9230-4498-928C-906F5D228784}" dt="2018-09-18T05:45:10.863" v="5" actId="1076"/>
      <pc:docMkLst>
        <pc:docMk/>
      </pc:docMkLst>
      <pc:sldChg chg="addSp modSp">
        <pc:chgData name="Utente guest" userId="" providerId="Windows Live" clId="Web-{AC0350D0-9230-4498-928C-906F5D228784}" dt="2018-09-18T05:45:10.863" v="5" actId="1076"/>
        <pc:sldMkLst>
          <pc:docMk/>
          <pc:sldMk cId="311064521" sldId="311"/>
        </pc:sldMkLst>
        <pc:spChg chg="mod">
          <ac:chgData name="Utente guest" userId="" providerId="Windows Live" clId="Web-{AC0350D0-9230-4498-928C-906F5D228784}" dt="2018-09-18T05:45:04.051" v="4" actId="1076"/>
          <ac:spMkLst>
            <pc:docMk/>
            <pc:sldMk cId="311064521" sldId="311"/>
            <ac:spMk id="8" creationId="{14EC3694-C1A9-E542-A248-8FE09645E68A}"/>
          </ac:spMkLst>
        </pc:spChg>
        <pc:picChg chg="add mod">
          <ac:chgData name="Utente guest" userId="" providerId="Windows Live" clId="Web-{AC0350D0-9230-4498-928C-906F5D228784}" dt="2018-09-18T05:45:10.863" v="5" actId="1076"/>
          <ac:picMkLst>
            <pc:docMk/>
            <pc:sldMk cId="311064521" sldId="311"/>
            <ac:picMk id="13" creationId="{9E966AF0-9C54-427F-9FD8-628CF61645AD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image" Target="../media/image5.jpeg"/><Relationship Id="rId4" Type="http://schemas.openxmlformats.org/officeDocument/2006/relationships/image" Target="../media/image8.jpg"/></Relationships>
</file>

<file path=ppt/diagrams/_rels/data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2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2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2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3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3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3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3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3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3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image" Target="../media/image35.jpg"/><Relationship Id="rId5" Type="http://schemas.openxmlformats.org/officeDocument/2006/relationships/image" Target="../media/image39.jpg"/><Relationship Id="rId4" Type="http://schemas.openxmlformats.org/officeDocument/2006/relationships/image" Target="../media/image38.png"/></Relationships>
</file>

<file path=ppt/diagrams/_rels/data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image" Target="../media/image5.jpeg"/><Relationship Id="rId4" Type="http://schemas.openxmlformats.org/officeDocument/2006/relationships/image" Target="../media/image8.jpg"/></Relationships>
</file>

<file path=ppt/diagrams/_rels/drawing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2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2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2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3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3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3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3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3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3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image" Target="../media/image35.jpg"/><Relationship Id="rId5" Type="http://schemas.openxmlformats.org/officeDocument/2006/relationships/image" Target="../media/image39.jpg"/><Relationship Id="rId4" Type="http://schemas.openxmlformats.org/officeDocument/2006/relationships/image" Target="../media/image38.png"/></Relationships>
</file>

<file path=ppt/diagrams/_rels/drawing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5E9907-16D7-3C4F-9A75-22C8C7962E3C}" type="doc">
      <dgm:prSet loTypeId="urn:microsoft.com/office/officeart/2005/8/layout/vList4" loCatId="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it-IT"/>
        </a:p>
      </dgm:t>
    </dgm:pt>
    <dgm:pt modelId="{3656482D-07A1-C642-8755-91EBE27B0BE5}">
      <dgm:prSet phldrT="[Testo]" custT="1"/>
      <dgm:spPr/>
      <dgm:t>
        <a:bodyPr/>
        <a:lstStyle/>
        <a:p>
          <a:r>
            <a:rPr lang="it-IT" sz="2500" b="1" dirty="0"/>
            <a:t>Gianluca Gortan</a:t>
          </a:r>
        </a:p>
      </dgm:t>
    </dgm:pt>
    <dgm:pt modelId="{1FFA807B-4468-424D-94E6-076E357CA458}" type="parTrans" cxnId="{903F6BDD-5BA8-C84B-B359-31EACDBDE816}">
      <dgm:prSet/>
      <dgm:spPr/>
      <dgm:t>
        <a:bodyPr/>
        <a:lstStyle/>
        <a:p>
          <a:endParaRPr lang="it-IT"/>
        </a:p>
      </dgm:t>
    </dgm:pt>
    <dgm:pt modelId="{BBF4EDEC-D733-0E4E-B1F5-82E907BDD716}" type="sibTrans" cxnId="{903F6BDD-5BA8-C84B-B359-31EACDBDE816}">
      <dgm:prSet/>
      <dgm:spPr/>
      <dgm:t>
        <a:bodyPr/>
        <a:lstStyle/>
        <a:p>
          <a:endParaRPr lang="it-IT"/>
        </a:p>
      </dgm:t>
    </dgm:pt>
    <dgm:pt modelId="{2A843058-C1BB-D344-B0BB-FB2774BD39BC}">
      <dgm:prSet phldrT="[Testo]" custT="1"/>
      <dgm:spPr/>
      <dgm:t>
        <a:bodyPr/>
        <a:lstStyle/>
        <a:p>
          <a:r>
            <a:rPr lang="it-IT" sz="1800" b="1" dirty="0" err="1"/>
            <a:t>Aerospace</a:t>
          </a:r>
          <a:r>
            <a:rPr lang="it-IT" sz="1800" b="1" dirty="0"/>
            <a:t> </a:t>
          </a:r>
          <a:r>
            <a:rPr lang="it-IT" sz="1800" b="1" dirty="0" err="1"/>
            <a:t>engineering</a:t>
          </a:r>
          <a:r>
            <a:rPr lang="it-IT" sz="1800" b="1" dirty="0"/>
            <a:t> </a:t>
          </a:r>
          <a:r>
            <a:rPr lang="it-IT" sz="1800" b="1" dirty="0" err="1"/>
            <a:t>student</a:t>
          </a:r>
          <a:endParaRPr lang="it-IT" sz="1800" b="1" dirty="0"/>
        </a:p>
      </dgm:t>
    </dgm:pt>
    <dgm:pt modelId="{9C2491CA-5FF6-5B49-B3BD-1F492F47B95A}" type="parTrans" cxnId="{0590379E-B2FD-5042-87CC-C876252BCF8A}">
      <dgm:prSet/>
      <dgm:spPr/>
      <dgm:t>
        <a:bodyPr/>
        <a:lstStyle/>
        <a:p>
          <a:endParaRPr lang="it-IT"/>
        </a:p>
      </dgm:t>
    </dgm:pt>
    <dgm:pt modelId="{4C89F60A-CDA7-404B-ADBB-BBBCB5BEFB86}" type="sibTrans" cxnId="{0590379E-B2FD-5042-87CC-C876252BCF8A}">
      <dgm:prSet/>
      <dgm:spPr/>
      <dgm:t>
        <a:bodyPr/>
        <a:lstStyle/>
        <a:p>
          <a:endParaRPr lang="it-IT"/>
        </a:p>
      </dgm:t>
    </dgm:pt>
    <dgm:pt modelId="{9BE755E8-B72D-1145-808A-54FA9DE1DD64}">
      <dgm:prSet phldrT="[Testo]" custT="1"/>
      <dgm:spPr/>
      <dgm:t>
        <a:bodyPr/>
        <a:lstStyle/>
        <a:p>
          <a:r>
            <a:rPr lang="it-IT" sz="1800" b="1" dirty="0"/>
            <a:t>Designer </a:t>
          </a:r>
          <a:r>
            <a:rPr lang="it-IT" sz="1800" dirty="0"/>
            <a:t>(</a:t>
          </a:r>
          <a:r>
            <a:rPr lang="it-IT" sz="1800" dirty="0" err="1"/>
            <a:t>Graphical</a:t>
          </a:r>
          <a:r>
            <a:rPr lang="it-IT" sz="1800" dirty="0"/>
            <a:t> User </a:t>
          </a:r>
          <a:r>
            <a:rPr lang="it-IT" sz="1800" dirty="0" err="1"/>
            <a:t>interface</a:t>
          </a:r>
          <a:r>
            <a:rPr lang="it-IT" sz="1800" dirty="0"/>
            <a:t> - Video YT)</a:t>
          </a:r>
        </a:p>
      </dgm:t>
    </dgm:pt>
    <dgm:pt modelId="{2A762137-EB24-4541-824A-68617CFAFBD6}" type="parTrans" cxnId="{94C5FD40-41D0-7D4C-82C5-CACFA1F5798C}">
      <dgm:prSet/>
      <dgm:spPr/>
      <dgm:t>
        <a:bodyPr/>
        <a:lstStyle/>
        <a:p>
          <a:endParaRPr lang="it-IT"/>
        </a:p>
      </dgm:t>
    </dgm:pt>
    <dgm:pt modelId="{C9A9BAEF-A42D-D848-B4A8-392E8AC5F0F4}" type="sibTrans" cxnId="{94C5FD40-41D0-7D4C-82C5-CACFA1F5798C}">
      <dgm:prSet/>
      <dgm:spPr/>
      <dgm:t>
        <a:bodyPr/>
        <a:lstStyle/>
        <a:p>
          <a:endParaRPr lang="it-IT"/>
        </a:p>
      </dgm:t>
    </dgm:pt>
    <dgm:pt modelId="{162A14C1-FDD6-A147-BFD4-6C0B89EB562D}">
      <dgm:prSet phldrT="[Testo]"/>
      <dgm:spPr/>
      <dgm:t>
        <a:bodyPr/>
        <a:lstStyle/>
        <a:p>
          <a:r>
            <a:rPr lang="it-IT" sz="2100" b="1" dirty="0"/>
            <a:t>Lorenzo Limoli</a:t>
          </a:r>
        </a:p>
      </dgm:t>
    </dgm:pt>
    <dgm:pt modelId="{E8DBFEAE-A7CE-9247-982D-C8E29F3E0E02}" type="parTrans" cxnId="{B1792E8B-F2DE-DF4A-89FE-1A376386611A}">
      <dgm:prSet/>
      <dgm:spPr/>
      <dgm:t>
        <a:bodyPr/>
        <a:lstStyle/>
        <a:p>
          <a:endParaRPr lang="it-IT"/>
        </a:p>
      </dgm:t>
    </dgm:pt>
    <dgm:pt modelId="{80263230-FBC1-7E43-9B8C-E232036CD2D7}" type="sibTrans" cxnId="{B1792E8B-F2DE-DF4A-89FE-1A376386611A}">
      <dgm:prSet/>
      <dgm:spPr/>
      <dgm:t>
        <a:bodyPr/>
        <a:lstStyle/>
        <a:p>
          <a:endParaRPr lang="it-IT"/>
        </a:p>
      </dgm:t>
    </dgm:pt>
    <dgm:pt modelId="{39C3C682-F2FA-0C4A-9271-EFB5892C9280}">
      <dgm:prSet phldrT="[Testo]" custT="1"/>
      <dgm:spPr/>
      <dgm:t>
        <a:bodyPr/>
        <a:lstStyle/>
        <a:p>
          <a:r>
            <a:rPr lang="it-IT" sz="1800" b="1" dirty="0"/>
            <a:t>Computer </a:t>
          </a:r>
          <a:r>
            <a:rPr lang="it-IT" sz="1800" b="1" dirty="0" err="1"/>
            <a:t>engineering</a:t>
          </a:r>
          <a:r>
            <a:rPr lang="it-IT" sz="1800" b="1" dirty="0"/>
            <a:t> </a:t>
          </a:r>
          <a:r>
            <a:rPr lang="it-IT" sz="1800" b="1" dirty="0" err="1"/>
            <a:t>student</a:t>
          </a:r>
          <a:endParaRPr lang="it-IT" sz="1800" b="1" dirty="0"/>
        </a:p>
      </dgm:t>
    </dgm:pt>
    <dgm:pt modelId="{E0F4D755-38B4-D942-A9EC-813DB0CC7540}" type="parTrans" cxnId="{56EA16BD-6CB1-A643-8721-22492696998E}">
      <dgm:prSet/>
      <dgm:spPr/>
      <dgm:t>
        <a:bodyPr/>
        <a:lstStyle/>
        <a:p>
          <a:endParaRPr lang="it-IT"/>
        </a:p>
      </dgm:t>
    </dgm:pt>
    <dgm:pt modelId="{C65600FB-870C-C04F-A0B0-3FADE85EA5DB}" type="sibTrans" cxnId="{56EA16BD-6CB1-A643-8721-22492696998E}">
      <dgm:prSet/>
      <dgm:spPr/>
      <dgm:t>
        <a:bodyPr/>
        <a:lstStyle/>
        <a:p>
          <a:endParaRPr lang="it-IT"/>
        </a:p>
      </dgm:t>
    </dgm:pt>
    <dgm:pt modelId="{6F89A849-4B41-5649-857B-7F715252B5CC}">
      <dgm:prSet phldrT="[Testo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it-IT" sz="1800" b="1" i="0" dirty="0"/>
            <a:t>Software Developer </a:t>
          </a:r>
          <a:r>
            <a:rPr lang="it-IT" sz="1800" b="0" i="0" dirty="0"/>
            <a:t>(</a:t>
          </a:r>
          <a:r>
            <a:rPr lang="it-IT" sz="1800" b="0" i="0" dirty="0" err="1"/>
            <a:t>Main</a:t>
          </a:r>
          <a:r>
            <a:rPr lang="it-IT" sz="1800" b="0" i="0" dirty="0"/>
            <a:t> </a:t>
          </a:r>
          <a:r>
            <a:rPr lang="it-IT" sz="1800" b="0" i="0" dirty="0" err="1"/>
            <a:t>Hub</a:t>
          </a:r>
          <a:r>
            <a:rPr lang="it-IT" sz="1800" b="0" i="0" dirty="0"/>
            <a:t> code – Server code - Web API – Website – GUI – Games code – Android App)</a:t>
          </a:r>
          <a:endParaRPr lang="it-IT" sz="1800" dirty="0"/>
        </a:p>
      </dgm:t>
    </dgm:pt>
    <dgm:pt modelId="{1A4058E1-6D1A-D344-8FEC-881C5CC065FF}" type="parTrans" cxnId="{FD5D0DB4-1643-B14C-A187-8A0F02129F5D}">
      <dgm:prSet/>
      <dgm:spPr/>
      <dgm:t>
        <a:bodyPr/>
        <a:lstStyle/>
        <a:p>
          <a:endParaRPr lang="it-IT"/>
        </a:p>
      </dgm:t>
    </dgm:pt>
    <dgm:pt modelId="{7C3727FE-B313-9D45-A237-FB5AF1426771}" type="sibTrans" cxnId="{FD5D0DB4-1643-B14C-A187-8A0F02129F5D}">
      <dgm:prSet/>
      <dgm:spPr/>
      <dgm:t>
        <a:bodyPr/>
        <a:lstStyle/>
        <a:p>
          <a:endParaRPr lang="it-IT"/>
        </a:p>
      </dgm:t>
    </dgm:pt>
    <dgm:pt modelId="{0A983B0F-1129-1C40-B402-D9BF02B5194B}">
      <dgm:prSet phldrT="[Testo]"/>
      <dgm:spPr/>
      <dgm:t>
        <a:bodyPr/>
        <a:lstStyle/>
        <a:p>
          <a:r>
            <a:rPr lang="it-IT" sz="2700" b="1" dirty="0"/>
            <a:t>Pierluigi Vancheri</a:t>
          </a:r>
        </a:p>
      </dgm:t>
    </dgm:pt>
    <dgm:pt modelId="{C05124BF-0686-ED46-BF4A-641CE707EA8E}" type="parTrans" cxnId="{903FAD61-387A-9D45-99FC-37116EA929C7}">
      <dgm:prSet/>
      <dgm:spPr/>
      <dgm:t>
        <a:bodyPr/>
        <a:lstStyle/>
        <a:p>
          <a:endParaRPr lang="it-IT"/>
        </a:p>
      </dgm:t>
    </dgm:pt>
    <dgm:pt modelId="{F16AB9BF-0E5E-2E43-AC4F-640587CDBE32}" type="sibTrans" cxnId="{903FAD61-387A-9D45-99FC-37116EA929C7}">
      <dgm:prSet/>
      <dgm:spPr/>
      <dgm:t>
        <a:bodyPr/>
        <a:lstStyle/>
        <a:p>
          <a:endParaRPr lang="it-IT"/>
        </a:p>
      </dgm:t>
    </dgm:pt>
    <dgm:pt modelId="{3076950E-D457-424D-8B95-32CE6CFE1EF2}">
      <dgm:prSet phldrT="[Testo]" custT="1"/>
      <dgm:spPr/>
      <dgm:t>
        <a:bodyPr/>
        <a:lstStyle/>
        <a:p>
          <a:r>
            <a:rPr lang="it-IT" sz="1800" b="1" dirty="0"/>
            <a:t>Computer </a:t>
          </a:r>
          <a:r>
            <a:rPr lang="it-IT" sz="1800" b="1" dirty="0" err="1"/>
            <a:t>engineering</a:t>
          </a:r>
          <a:r>
            <a:rPr lang="it-IT" sz="1800" b="1" dirty="0"/>
            <a:t> </a:t>
          </a:r>
          <a:r>
            <a:rPr lang="it-IT" sz="1800" b="1" dirty="0" err="1"/>
            <a:t>student</a:t>
          </a:r>
          <a:endParaRPr lang="it-IT" sz="1800" b="1" dirty="0"/>
        </a:p>
      </dgm:t>
    </dgm:pt>
    <dgm:pt modelId="{78C4D6EB-5E51-FE45-AD76-F8C1F1A25EFB}" type="parTrans" cxnId="{6D13A563-3F57-EA44-9753-65A2C1D26224}">
      <dgm:prSet/>
      <dgm:spPr/>
      <dgm:t>
        <a:bodyPr/>
        <a:lstStyle/>
        <a:p>
          <a:endParaRPr lang="it-IT"/>
        </a:p>
      </dgm:t>
    </dgm:pt>
    <dgm:pt modelId="{60BCB514-62AE-2F4E-9447-21B61019D85C}" type="sibTrans" cxnId="{6D13A563-3F57-EA44-9753-65A2C1D26224}">
      <dgm:prSet/>
      <dgm:spPr/>
      <dgm:t>
        <a:bodyPr/>
        <a:lstStyle/>
        <a:p>
          <a:endParaRPr lang="it-IT"/>
        </a:p>
      </dgm:t>
    </dgm:pt>
    <dgm:pt modelId="{20C8E543-8BE2-9940-9819-6E95B853B082}">
      <dgm:prSet phldrT="[Testo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it-IT" sz="1800" b="1" i="0" dirty="0"/>
            <a:t>Software Developer</a:t>
          </a:r>
          <a:r>
            <a:rPr lang="it-IT" sz="1800" b="0" i="0" dirty="0"/>
            <a:t> (Server code – Android App – Web API - Website)</a:t>
          </a:r>
          <a:endParaRPr lang="it-IT" sz="3400" dirty="0"/>
        </a:p>
      </dgm:t>
    </dgm:pt>
    <dgm:pt modelId="{A475EEF4-02B3-E34D-9BEA-C6031A886B12}" type="parTrans" cxnId="{D8CCE949-A044-9E44-B9D6-EC7E803311C6}">
      <dgm:prSet/>
      <dgm:spPr/>
      <dgm:t>
        <a:bodyPr/>
        <a:lstStyle/>
        <a:p>
          <a:endParaRPr lang="it-IT"/>
        </a:p>
      </dgm:t>
    </dgm:pt>
    <dgm:pt modelId="{E24BFCA2-6CF9-5C46-8350-EBCE8D04311C}" type="sibTrans" cxnId="{D8CCE949-A044-9E44-B9D6-EC7E803311C6}">
      <dgm:prSet/>
      <dgm:spPr/>
      <dgm:t>
        <a:bodyPr/>
        <a:lstStyle/>
        <a:p>
          <a:endParaRPr lang="it-IT"/>
        </a:p>
      </dgm:t>
    </dgm:pt>
    <dgm:pt modelId="{092E32B3-55CD-F045-A03E-A38B91610338}">
      <dgm:prSet/>
      <dgm:spPr/>
      <dgm:t>
        <a:bodyPr/>
        <a:lstStyle/>
        <a:p>
          <a:r>
            <a:rPr lang="it-IT" sz="2400" b="1" dirty="0" err="1"/>
            <a:t>Mohamad</a:t>
          </a:r>
          <a:r>
            <a:rPr lang="it-IT" sz="2400" b="1" dirty="0"/>
            <a:t> </a:t>
          </a:r>
          <a:r>
            <a:rPr lang="it-IT" sz="2400" b="1" dirty="0" err="1"/>
            <a:t>Mostafa</a:t>
          </a:r>
          <a:endParaRPr lang="it-IT" sz="2400" b="1" dirty="0"/>
        </a:p>
      </dgm:t>
    </dgm:pt>
    <dgm:pt modelId="{3E017F80-09E2-B04D-B5DA-5286DD65F7D2}" type="parTrans" cxnId="{8C40C548-6388-0647-B4C0-9E56E36E64D2}">
      <dgm:prSet/>
      <dgm:spPr/>
      <dgm:t>
        <a:bodyPr/>
        <a:lstStyle/>
        <a:p>
          <a:endParaRPr lang="it-IT"/>
        </a:p>
      </dgm:t>
    </dgm:pt>
    <dgm:pt modelId="{2A383CE4-3254-794A-B137-0F9B613FE43D}" type="sibTrans" cxnId="{8C40C548-6388-0647-B4C0-9E56E36E64D2}">
      <dgm:prSet/>
      <dgm:spPr/>
      <dgm:t>
        <a:bodyPr/>
        <a:lstStyle/>
        <a:p>
          <a:endParaRPr lang="it-IT"/>
        </a:p>
      </dgm:t>
    </dgm:pt>
    <dgm:pt modelId="{3B81B744-827F-B84F-95E0-30B30E2076E5}">
      <dgm:prSet phldrT="[Testo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it-IT" sz="1800" b="1" i="0" dirty="0"/>
            <a:t>Software Developer </a:t>
          </a:r>
          <a:r>
            <a:rPr lang="it-IT" sz="1800" b="0" i="0" dirty="0"/>
            <a:t>(Games Code – Android App)</a:t>
          </a:r>
          <a:endParaRPr lang="it-IT" sz="1800" dirty="0"/>
        </a:p>
      </dgm:t>
    </dgm:pt>
    <dgm:pt modelId="{12EB9289-C8BF-EE4D-AEA6-3245F553819B}" type="parTrans" cxnId="{B07D5535-EABE-B946-A84C-3A6F0A9D407E}">
      <dgm:prSet/>
      <dgm:spPr/>
      <dgm:t>
        <a:bodyPr/>
        <a:lstStyle/>
        <a:p>
          <a:endParaRPr lang="it-IT"/>
        </a:p>
      </dgm:t>
    </dgm:pt>
    <dgm:pt modelId="{898D0B59-8D7C-2243-A123-5D88582892D5}" type="sibTrans" cxnId="{B07D5535-EABE-B946-A84C-3A6F0A9D407E}">
      <dgm:prSet/>
      <dgm:spPr/>
      <dgm:t>
        <a:bodyPr/>
        <a:lstStyle/>
        <a:p>
          <a:endParaRPr lang="it-IT"/>
        </a:p>
      </dgm:t>
    </dgm:pt>
    <dgm:pt modelId="{298D53F6-ECA4-6149-98DA-69B25F5E9FA1}">
      <dgm:prSet phldrT="[Testo]" custT="1"/>
      <dgm:spPr/>
      <dgm:t>
        <a:bodyPr/>
        <a:lstStyle/>
        <a:p>
          <a:r>
            <a:rPr lang="it-IT" sz="1800" b="1" dirty="0"/>
            <a:t>Electronic and </a:t>
          </a:r>
          <a:r>
            <a:rPr lang="it-IT" sz="1800" b="1" dirty="0" err="1"/>
            <a:t>communications</a:t>
          </a:r>
          <a:r>
            <a:rPr lang="it-IT" sz="1800" b="1" dirty="0"/>
            <a:t> </a:t>
          </a:r>
          <a:r>
            <a:rPr lang="it-IT" sz="1800" b="1" dirty="0" err="1"/>
            <a:t>engineering</a:t>
          </a:r>
          <a:r>
            <a:rPr lang="it-IT" sz="1800" b="1" dirty="0"/>
            <a:t> </a:t>
          </a:r>
          <a:r>
            <a:rPr lang="it-IT" sz="1800" b="1" dirty="0" err="1"/>
            <a:t>student</a:t>
          </a:r>
          <a:endParaRPr lang="it-IT" sz="1800" b="1" dirty="0"/>
        </a:p>
      </dgm:t>
    </dgm:pt>
    <dgm:pt modelId="{5A25570E-373E-B143-AF79-2CBD80162C5F}" type="sibTrans" cxnId="{08683AEB-D886-9643-87AC-4A3B897FAEF0}">
      <dgm:prSet/>
      <dgm:spPr/>
      <dgm:t>
        <a:bodyPr/>
        <a:lstStyle/>
        <a:p>
          <a:endParaRPr lang="it-IT"/>
        </a:p>
      </dgm:t>
    </dgm:pt>
    <dgm:pt modelId="{266051D5-9910-C347-808F-FFAFDC2B41A3}" type="parTrans" cxnId="{08683AEB-D886-9643-87AC-4A3B897FAEF0}">
      <dgm:prSet/>
      <dgm:spPr/>
      <dgm:t>
        <a:bodyPr/>
        <a:lstStyle/>
        <a:p>
          <a:endParaRPr lang="it-IT"/>
        </a:p>
      </dgm:t>
    </dgm:pt>
    <dgm:pt modelId="{2C5FB92B-BE30-CE4F-B08C-8B396044B292}" type="pres">
      <dgm:prSet presAssocID="{955E9907-16D7-3C4F-9A75-22C8C7962E3C}" presName="linear" presStyleCnt="0">
        <dgm:presLayoutVars>
          <dgm:dir/>
          <dgm:resizeHandles val="exact"/>
        </dgm:presLayoutVars>
      </dgm:prSet>
      <dgm:spPr/>
    </dgm:pt>
    <dgm:pt modelId="{C33BA2F5-A0B4-8947-B77B-D1D553635692}" type="pres">
      <dgm:prSet presAssocID="{3656482D-07A1-C642-8755-91EBE27B0BE5}" presName="comp" presStyleCnt="0"/>
      <dgm:spPr/>
    </dgm:pt>
    <dgm:pt modelId="{6E947E11-A010-2A40-BECA-ABD4FA1DFD23}" type="pres">
      <dgm:prSet presAssocID="{3656482D-07A1-C642-8755-91EBE27B0BE5}" presName="box" presStyleLbl="node1" presStyleIdx="0" presStyleCnt="4" custScaleY="147983"/>
      <dgm:spPr/>
    </dgm:pt>
    <dgm:pt modelId="{DC31696E-8948-B84D-A16D-3E8B14769089}" type="pres">
      <dgm:prSet presAssocID="{3656482D-07A1-C642-8755-91EBE27B0BE5}" presName="img" presStyleLbl="fgImgPlace1" presStyleIdx="0" presStyleCnt="4" custAng="0" custScaleX="68470" custScaleY="18966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EF045D6-234F-0740-82E0-C0AC0586052A}" type="pres">
      <dgm:prSet presAssocID="{3656482D-07A1-C642-8755-91EBE27B0BE5}" presName="text" presStyleLbl="node1" presStyleIdx="0" presStyleCnt="4">
        <dgm:presLayoutVars>
          <dgm:bulletEnabled val="1"/>
        </dgm:presLayoutVars>
      </dgm:prSet>
      <dgm:spPr/>
    </dgm:pt>
    <dgm:pt modelId="{5073060A-033C-AA4D-AE28-FFD404B4B6EA}" type="pres">
      <dgm:prSet presAssocID="{BBF4EDEC-D733-0E4E-B1F5-82E907BDD716}" presName="spacer" presStyleCnt="0"/>
      <dgm:spPr/>
    </dgm:pt>
    <dgm:pt modelId="{93F00D21-F0C2-E541-A178-B9BBE055E1BE}" type="pres">
      <dgm:prSet presAssocID="{162A14C1-FDD6-A147-BFD4-6C0B89EB562D}" presName="comp" presStyleCnt="0"/>
      <dgm:spPr/>
    </dgm:pt>
    <dgm:pt modelId="{0DB991D2-AF87-CB41-BA5B-754C1F8D3B17}" type="pres">
      <dgm:prSet presAssocID="{162A14C1-FDD6-A147-BFD4-6C0B89EB562D}" presName="box" presStyleLbl="node1" presStyleIdx="1" presStyleCnt="4" custScaleY="147983"/>
      <dgm:spPr/>
    </dgm:pt>
    <dgm:pt modelId="{0F124069-6586-074F-82EC-BAA9B95ECB2A}" type="pres">
      <dgm:prSet presAssocID="{162A14C1-FDD6-A147-BFD4-6C0B89EB562D}" presName="img" presStyleLbl="fgImgPlace1" presStyleIdx="1" presStyleCnt="4" custScaleX="68470" custScaleY="186998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" r="-1000"/>
          </a:stretch>
        </a:blipFill>
      </dgm:spPr>
    </dgm:pt>
    <dgm:pt modelId="{A4A4DB59-4DFD-5D48-BF10-E8A1792C67E3}" type="pres">
      <dgm:prSet presAssocID="{162A14C1-FDD6-A147-BFD4-6C0B89EB562D}" presName="text" presStyleLbl="node1" presStyleIdx="1" presStyleCnt="4">
        <dgm:presLayoutVars>
          <dgm:bulletEnabled val="1"/>
        </dgm:presLayoutVars>
      </dgm:prSet>
      <dgm:spPr/>
    </dgm:pt>
    <dgm:pt modelId="{442BFFC2-2DD1-B441-95A1-50E85FB79F22}" type="pres">
      <dgm:prSet presAssocID="{80263230-FBC1-7E43-9B8C-E232036CD2D7}" presName="spacer" presStyleCnt="0"/>
      <dgm:spPr/>
    </dgm:pt>
    <dgm:pt modelId="{0F20CB08-7EA2-4A41-A531-56121782CAF4}" type="pres">
      <dgm:prSet presAssocID="{092E32B3-55CD-F045-A03E-A38B91610338}" presName="comp" presStyleCnt="0"/>
      <dgm:spPr/>
    </dgm:pt>
    <dgm:pt modelId="{F5A85552-D94D-0B4F-A679-3A2586DA5BD6}" type="pres">
      <dgm:prSet presAssocID="{092E32B3-55CD-F045-A03E-A38B91610338}" presName="box" presStyleLbl="node1" presStyleIdx="2" presStyleCnt="4" custScaleY="147983"/>
      <dgm:spPr/>
    </dgm:pt>
    <dgm:pt modelId="{B357A71D-0D85-3148-956C-F51069B4DBA6}" type="pres">
      <dgm:prSet presAssocID="{092E32B3-55CD-F045-A03E-A38B91610338}" presName="img" presStyleLbl="fgImgPlace1" presStyleIdx="2" presStyleCnt="4" custScaleX="68470" custScaleY="184978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</dgm:spPr>
    </dgm:pt>
    <dgm:pt modelId="{772E3EEE-98CD-9E41-AB50-94A4D5579505}" type="pres">
      <dgm:prSet presAssocID="{092E32B3-55CD-F045-A03E-A38B91610338}" presName="text" presStyleLbl="node1" presStyleIdx="2" presStyleCnt="4">
        <dgm:presLayoutVars>
          <dgm:bulletEnabled val="1"/>
        </dgm:presLayoutVars>
      </dgm:prSet>
      <dgm:spPr/>
    </dgm:pt>
    <dgm:pt modelId="{C1B70459-70A2-2E42-87F7-5A6DB6512FE9}" type="pres">
      <dgm:prSet presAssocID="{2A383CE4-3254-794A-B137-0F9B613FE43D}" presName="spacer" presStyleCnt="0"/>
      <dgm:spPr/>
    </dgm:pt>
    <dgm:pt modelId="{9C97CFD6-56F4-E544-9FF7-6179A8BA7DA7}" type="pres">
      <dgm:prSet presAssocID="{0A983B0F-1129-1C40-B402-D9BF02B5194B}" presName="comp" presStyleCnt="0"/>
      <dgm:spPr/>
    </dgm:pt>
    <dgm:pt modelId="{B07AAE5A-D1A9-FF4D-B142-8E3D3AE218DC}" type="pres">
      <dgm:prSet presAssocID="{0A983B0F-1129-1C40-B402-D9BF02B5194B}" presName="box" presStyleLbl="node1" presStyleIdx="3" presStyleCnt="4" custScaleY="152094"/>
      <dgm:spPr/>
    </dgm:pt>
    <dgm:pt modelId="{99C9A64E-4485-2449-A6A2-FBA3EDD32090}" type="pres">
      <dgm:prSet presAssocID="{0A983B0F-1129-1C40-B402-D9BF02B5194B}" presName="img" presStyleLbl="fgImgPlace1" presStyleIdx="3" presStyleCnt="4" custScaleX="68470" custScaleY="184978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000" b="-7000"/>
          </a:stretch>
        </a:blipFill>
      </dgm:spPr>
    </dgm:pt>
    <dgm:pt modelId="{4D616B97-508E-B540-9CB0-F2EAC971B29A}" type="pres">
      <dgm:prSet presAssocID="{0A983B0F-1129-1C40-B402-D9BF02B5194B}" presName="text" presStyleLbl="node1" presStyleIdx="3" presStyleCnt="4">
        <dgm:presLayoutVars>
          <dgm:bulletEnabled val="1"/>
        </dgm:presLayoutVars>
      </dgm:prSet>
      <dgm:spPr/>
    </dgm:pt>
  </dgm:ptLst>
  <dgm:cxnLst>
    <dgm:cxn modelId="{A06CC707-8F96-7D48-BAA7-D8E4ABEAA068}" type="presOf" srcId="{6F89A849-4B41-5649-857B-7F715252B5CC}" destId="{A4A4DB59-4DFD-5D48-BF10-E8A1792C67E3}" srcOrd="1" destOrd="2" presId="urn:microsoft.com/office/officeart/2005/8/layout/vList4"/>
    <dgm:cxn modelId="{D01A5C13-0D6A-894C-B19B-3E0A8F353170}" type="presOf" srcId="{9BE755E8-B72D-1145-808A-54FA9DE1DD64}" destId="{3EF045D6-234F-0740-82E0-C0AC0586052A}" srcOrd="1" destOrd="2" presId="urn:microsoft.com/office/officeart/2005/8/layout/vList4"/>
    <dgm:cxn modelId="{229D201C-F52E-E240-A79F-C8D1D5451785}" type="presOf" srcId="{3B81B744-827F-B84F-95E0-30B30E2076E5}" destId="{772E3EEE-98CD-9E41-AB50-94A4D5579505}" srcOrd="1" destOrd="2" presId="urn:microsoft.com/office/officeart/2005/8/layout/vList4"/>
    <dgm:cxn modelId="{3A8E6E1C-F4C4-CC46-8E49-8D77BF50824F}" type="presOf" srcId="{092E32B3-55CD-F045-A03E-A38B91610338}" destId="{772E3EEE-98CD-9E41-AB50-94A4D5579505}" srcOrd="1" destOrd="0" presId="urn:microsoft.com/office/officeart/2005/8/layout/vList4"/>
    <dgm:cxn modelId="{2D7C9426-224F-354C-BC4A-F6295CD9A0E1}" type="presOf" srcId="{2A843058-C1BB-D344-B0BB-FB2774BD39BC}" destId="{6E947E11-A010-2A40-BECA-ABD4FA1DFD23}" srcOrd="0" destOrd="1" presId="urn:microsoft.com/office/officeart/2005/8/layout/vList4"/>
    <dgm:cxn modelId="{01894C28-54D4-5640-95D3-0BC8B05D861C}" type="presOf" srcId="{092E32B3-55CD-F045-A03E-A38B91610338}" destId="{F5A85552-D94D-0B4F-A679-3A2586DA5BD6}" srcOrd="0" destOrd="0" presId="urn:microsoft.com/office/officeart/2005/8/layout/vList4"/>
    <dgm:cxn modelId="{2604B82D-EEA0-E946-B0BA-1F93E1C8D5F9}" type="presOf" srcId="{162A14C1-FDD6-A147-BFD4-6C0B89EB562D}" destId="{A4A4DB59-4DFD-5D48-BF10-E8A1792C67E3}" srcOrd="1" destOrd="0" presId="urn:microsoft.com/office/officeart/2005/8/layout/vList4"/>
    <dgm:cxn modelId="{1DFCF731-EC30-9E49-A44F-97AF94D77474}" type="presOf" srcId="{9BE755E8-B72D-1145-808A-54FA9DE1DD64}" destId="{6E947E11-A010-2A40-BECA-ABD4FA1DFD23}" srcOrd="0" destOrd="2" presId="urn:microsoft.com/office/officeart/2005/8/layout/vList4"/>
    <dgm:cxn modelId="{A6A81132-6E59-7C41-9985-D17CC89D832A}" type="presOf" srcId="{3656482D-07A1-C642-8755-91EBE27B0BE5}" destId="{3EF045D6-234F-0740-82E0-C0AC0586052A}" srcOrd="1" destOrd="0" presId="urn:microsoft.com/office/officeart/2005/8/layout/vList4"/>
    <dgm:cxn modelId="{B07D5535-EABE-B946-A84C-3A6F0A9D407E}" srcId="{092E32B3-55CD-F045-A03E-A38B91610338}" destId="{3B81B744-827F-B84F-95E0-30B30E2076E5}" srcOrd="1" destOrd="0" parTransId="{12EB9289-C8BF-EE4D-AEA6-3245F553819B}" sibTransId="{898D0B59-8D7C-2243-A123-5D88582892D5}"/>
    <dgm:cxn modelId="{94C5FD40-41D0-7D4C-82C5-CACFA1F5798C}" srcId="{3656482D-07A1-C642-8755-91EBE27B0BE5}" destId="{9BE755E8-B72D-1145-808A-54FA9DE1DD64}" srcOrd="1" destOrd="0" parTransId="{2A762137-EB24-4541-824A-68617CFAFBD6}" sibTransId="{C9A9BAEF-A42D-D848-B4A8-392E8AC5F0F4}"/>
    <dgm:cxn modelId="{8C40C548-6388-0647-B4C0-9E56E36E64D2}" srcId="{955E9907-16D7-3C4F-9A75-22C8C7962E3C}" destId="{092E32B3-55CD-F045-A03E-A38B91610338}" srcOrd="2" destOrd="0" parTransId="{3E017F80-09E2-B04D-B5DA-5286DD65F7D2}" sibTransId="{2A383CE4-3254-794A-B137-0F9B613FE43D}"/>
    <dgm:cxn modelId="{D8CCE949-A044-9E44-B9D6-EC7E803311C6}" srcId="{0A983B0F-1129-1C40-B402-D9BF02B5194B}" destId="{20C8E543-8BE2-9940-9819-6E95B853B082}" srcOrd="1" destOrd="0" parTransId="{A475EEF4-02B3-E34D-9BEA-C6031A886B12}" sibTransId="{E24BFCA2-6CF9-5C46-8350-EBCE8D04311C}"/>
    <dgm:cxn modelId="{22E6944F-84AF-AB44-921A-5C11DB852F87}" type="presOf" srcId="{298D53F6-ECA4-6149-98DA-69B25F5E9FA1}" destId="{F5A85552-D94D-0B4F-A679-3A2586DA5BD6}" srcOrd="0" destOrd="1" presId="urn:microsoft.com/office/officeart/2005/8/layout/vList4"/>
    <dgm:cxn modelId="{580F3B55-3591-0D4E-B3F8-983FCCF6DA22}" type="presOf" srcId="{955E9907-16D7-3C4F-9A75-22C8C7962E3C}" destId="{2C5FB92B-BE30-CE4F-B08C-8B396044B292}" srcOrd="0" destOrd="0" presId="urn:microsoft.com/office/officeart/2005/8/layout/vList4"/>
    <dgm:cxn modelId="{903FAD61-387A-9D45-99FC-37116EA929C7}" srcId="{955E9907-16D7-3C4F-9A75-22C8C7962E3C}" destId="{0A983B0F-1129-1C40-B402-D9BF02B5194B}" srcOrd="3" destOrd="0" parTransId="{C05124BF-0686-ED46-BF4A-641CE707EA8E}" sibTransId="{F16AB9BF-0E5E-2E43-AC4F-640587CDBE32}"/>
    <dgm:cxn modelId="{6D13A563-3F57-EA44-9753-65A2C1D26224}" srcId="{0A983B0F-1129-1C40-B402-D9BF02B5194B}" destId="{3076950E-D457-424D-8B95-32CE6CFE1EF2}" srcOrd="0" destOrd="0" parTransId="{78C4D6EB-5E51-FE45-AD76-F8C1F1A25EFB}" sibTransId="{60BCB514-62AE-2F4E-9447-21B61019D85C}"/>
    <dgm:cxn modelId="{E2B8F366-E292-6E43-B02A-6F00E057388E}" type="presOf" srcId="{3076950E-D457-424D-8B95-32CE6CFE1EF2}" destId="{B07AAE5A-D1A9-FF4D-B142-8E3D3AE218DC}" srcOrd="0" destOrd="1" presId="urn:microsoft.com/office/officeart/2005/8/layout/vList4"/>
    <dgm:cxn modelId="{FECA1B6F-8AD6-3F4C-80A5-F634D58D7259}" type="presOf" srcId="{0A983B0F-1129-1C40-B402-D9BF02B5194B}" destId="{4D616B97-508E-B540-9CB0-F2EAC971B29A}" srcOrd="1" destOrd="0" presId="urn:microsoft.com/office/officeart/2005/8/layout/vList4"/>
    <dgm:cxn modelId="{899E7179-C075-0548-AC9D-C0AE709A7804}" type="presOf" srcId="{39C3C682-F2FA-0C4A-9271-EFB5892C9280}" destId="{0DB991D2-AF87-CB41-BA5B-754C1F8D3B17}" srcOrd="0" destOrd="1" presId="urn:microsoft.com/office/officeart/2005/8/layout/vList4"/>
    <dgm:cxn modelId="{F4A0AE7C-2BDC-8D4B-93DC-719200293C93}" type="presOf" srcId="{20C8E543-8BE2-9940-9819-6E95B853B082}" destId="{B07AAE5A-D1A9-FF4D-B142-8E3D3AE218DC}" srcOrd="0" destOrd="2" presId="urn:microsoft.com/office/officeart/2005/8/layout/vList4"/>
    <dgm:cxn modelId="{B1792E8B-F2DE-DF4A-89FE-1A376386611A}" srcId="{955E9907-16D7-3C4F-9A75-22C8C7962E3C}" destId="{162A14C1-FDD6-A147-BFD4-6C0B89EB562D}" srcOrd="1" destOrd="0" parTransId="{E8DBFEAE-A7CE-9247-982D-C8E29F3E0E02}" sibTransId="{80263230-FBC1-7E43-9B8C-E232036CD2D7}"/>
    <dgm:cxn modelId="{F1FD978C-998C-CF4B-A737-D55A999DB641}" type="presOf" srcId="{20C8E543-8BE2-9940-9819-6E95B853B082}" destId="{4D616B97-508E-B540-9CB0-F2EAC971B29A}" srcOrd="1" destOrd="2" presId="urn:microsoft.com/office/officeart/2005/8/layout/vList4"/>
    <dgm:cxn modelId="{4FFEC08D-C61C-E34A-A96E-71197A89C5C5}" type="presOf" srcId="{3076950E-D457-424D-8B95-32CE6CFE1EF2}" destId="{4D616B97-508E-B540-9CB0-F2EAC971B29A}" srcOrd="1" destOrd="1" presId="urn:microsoft.com/office/officeart/2005/8/layout/vList4"/>
    <dgm:cxn modelId="{51B9A88E-AD70-A441-A7C4-F25B2AA15D41}" type="presOf" srcId="{162A14C1-FDD6-A147-BFD4-6C0B89EB562D}" destId="{0DB991D2-AF87-CB41-BA5B-754C1F8D3B17}" srcOrd="0" destOrd="0" presId="urn:microsoft.com/office/officeart/2005/8/layout/vList4"/>
    <dgm:cxn modelId="{246FC392-06AD-3E4D-B858-28D68BBA54CE}" type="presOf" srcId="{298D53F6-ECA4-6149-98DA-69B25F5E9FA1}" destId="{772E3EEE-98CD-9E41-AB50-94A4D5579505}" srcOrd="1" destOrd="1" presId="urn:microsoft.com/office/officeart/2005/8/layout/vList4"/>
    <dgm:cxn modelId="{0590379E-B2FD-5042-87CC-C876252BCF8A}" srcId="{3656482D-07A1-C642-8755-91EBE27B0BE5}" destId="{2A843058-C1BB-D344-B0BB-FB2774BD39BC}" srcOrd="0" destOrd="0" parTransId="{9C2491CA-5FF6-5B49-B3BD-1F492F47B95A}" sibTransId="{4C89F60A-CDA7-404B-ADBB-BBBCB5BEFB86}"/>
    <dgm:cxn modelId="{4565C29F-8A0F-E44C-BA75-76B780577BDA}" type="presOf" srcId="{3B81B744-827F-B84F-95E0-30B30E2076E5}" destId="{F5A85552-D94D-0B4F-A679-3A2586DA5BD6}" srcOrd="0" destOrd="2" presId="urn:microsoft.com/office/officeart/2005/8/layout/vList4"/>
    <dgm:cxn modelId="{5420C5B3-AAC1-5C4B-8A6D-7366449A7E7D}" type="presOf" srcId="{2A843058-C1BB-D344-B0BB-FB2774BD39BC}" destId="{3EF045D6-234F-0740-82E0-C0AC0586052A}" srcOrd="1" destOrd="1" presId="urn:microsoft.com/office/officeart/2005/8/layout/vList4"/>
    <dgm:cxn modelId="{FD5D0DB4-1643-B14C-A187-8A0F02129F5D}" srcId="{162A14C1-FDD6-A147-BFD4-6C0B89EB562D}" destId="{6F89A849-4B41-5649-857B-7F715252B5CC}" srcOrd="1" destOrd="0" parTransId="{1A4058E1-6D1A-D344-8FEC-881C5CC065FF}" sibTransId="{7C3727FE-B313-9D45-A237-FB5AF1426771}"/>
    <dgm:cxn modelId="{56EA16BD-6CB1-A643-8721-22492696998E}" srcId="{162A14C1-FDD6-A147-BFD4-6C0B89EB562D}" destId="{39C3C682-F2FA-0C4A-9271-EFB5892C9280}" srcOrd="0" destOrd="0" parTransId="{E0F4D755-38B4-D942-A9EC-813DB0CC7540}" sibTransId="{C65600FB-870C-C04F-A0B0-3FADE85EA5DB}"/>
    <dgm:cxn modelId="{95922FC5-4183-834A-960B-AE7FB2EF5AC1}" type="presOf" srcId="{0A983B0F-1129-1C40-B402-D9BF02B5194B}" destId="{B07AAE5A-D1A9-FF4D-B142-8E3D3AE218DC}" srcOrd="0" destOrd="0" presId="urn:microsoft.com/office/officeart/2005/8/layout/vList4"/>
    <dgm:cxn modelId="{6A6822CC-A59D-DB4E-8A62-24B25C93C651}" type="presOf" srcId="{6F89A849-4B41-5649-857B-7F715252B5CC}" destId="{0DB991D2-AF87-CB41-BA5B-754C1F8D3B17}" srcOrd="0" destOrd="2" presId="urn:microsoft.com/office/officeart/2005/8/layout/vList4"/>
    <dgm:cxn modelId="{FC5608DB-E072-1142-A280-622A0203C44C}" type="presOf" srcId="{3656482D-07A1-C642-8755-91EBE27B0BE5}" destId="{6E947E11-A010-2A40-BECA-ABD4FA1DFD23}" srcOrd="0" destOrd="0" presId="urn:microsoft.com/office/officeart/2005/8/layout/vList4"/>
    <dgm:cxn modelId="{903F6BDD-5BA8-C84B-B359-31EACDBDE816}" srcId="{955E9907-16D7-3C4F-9A75-22C8C7962E3C}" destId="{3656482D-07A1-C642-8755-91EBE27B0BE5}" srcOrd="0" destOrd="0" parTransId="{1FFA807B-4468-424D-94E6-076E357CA458}" sibTransId="{BBF4EDEC-D733-0E4E-B1F5-82E907BDD716}"/>
    <dgm:cxn modelId="{08683AEB-D886-9643-87AC-4A3B897FAEF0}" srcId="{092E32B3-55CD-F045-A03E-A38B91610338}" destId="{298D53F6-ECA4-6149-98DA-69B25F5E9FA1}" srcOrd="0" destOrd="0" parTransId="{266051D5-9910-C347-808F-FFAFDC2B41A3}" sibTransId="{5A25570E-373E-B143-AF79-2CBD80162C5F}"/>
    <dgm:cxn modelId="{CF2C5FF3-283E-004C-A24B-DAC82391830C}" type="presOf" srcId="{39C3C682-F2FA-0C4A-9271-EFB5892C9280}" destId="{A4A4DB59-4DFD-5D48-BF10-E8A1792C67E3}" srcOrd="1" destOrd="1" presId="urn:microsoft.com/office/officeart/2005/8/layout/vList4"/>
    <dgm:cxn modelId="{41668391-9283-3B43-BBAD-2383EA8DCD60}" type="presParOf" srcId="{2C5FB92B-BE30-CE4F-B08C-8B396044B292}" destId="{C33BA2F5-A0B4-8947-B77B-D1D553635692}" srcOrd="0" destOrd="0" presId="urn:microsoft.com/office/officeart/2005/8/layout/vList4"/>
    <dgm:cxn modelId="{0141C068-B93B-0448-A477-CBA652EC569A}" type="presParOf" srcId="{C33BA2F5-A0B4-8947-B77B-D1D553635692}" destId="{6E947E11-A010-2A40-BECA-ABD4FA1DFD23}" srcOrd="0" destOrd="0" presId="urn:microsoft.com/office/officeart/2005/8/layout/vList4"/>
    <dgm:cxn modelId="{80964991-2289-3B4B-B645-0ADC79600CAC}" type="presParOf" srcId="{C33BA2F5-A0B4-8947-B77B-D1D553635692}" destId="{DC31696E-8948-B84D-A16D-3E8B14769089}" srcOrd="1" destOrd="0" presId="urn:microsoft.com/office/officeart/2005/8/layout/vList4"/>
    <dgm:cxn modelId="{202A7B7A-CD14-064D-8768-01146564B6D7}" type="presParOf" srcId="{C33BA2F5-A0B4-8947-B77B-D1D553635692}" destId="{3EF045D6-234F-0740-82E0-C0AC0586052A}" srcOrd="2" destOrd="0" presId="urn:microsoft.com/office/officeart/2005/8/layout/vList4"/>
    <dgm:cxn modelId="{9D3298F3-578C-B04C-8C35-DA9B15B84C34}" type="presParOf" srcId="{2C5FB92B-BE30-CE4F-B08C-8B396044B292}" destId="{5073060A-033C-AA4D-AE28-FFD404B4B6EA}" srcOrd="1" destOrd="0" presId="urn:microsoft.com/office/officeart/2005/8/layout/vList4"/>
    <dgm:cxn modelId="{C6258BEF-092E-784D-B41D-B807CACBF2CF}" type="presParOf" srcId="{2C5FB92B-BE30-CE4F-B08C-8B396044B292}" destId="{93F00D21-F0C2-E541-A178-B9BBE055E1BE}" srcOrd="2" destOrd="0" presId="urn:microsoft.com/office/officeart/2005/8/layout/vList4"/>
    <dgm:cxn modelId="{9AA3450B-29F1-0346-BE52-3B7EED05D636}" type="presParOf" srcId="{93F00D21-F0C2-E541-A178-B9BBE055E1BE}" destId="{0DB991D2-AF87-CB41-BA5B-754C1F8D3B17}" srcOrd="0" destOrd="0" presId="urn:microsoft.com/office/officeart/2005/8/layout/vList4"/>
    <dgm:cxn modelId="{CF6D7183-40BC-454A-9B9D-5F09C55E9FED}" type="presParOf" srcId="{93F00D21-F0C2-E541-A178-B9BBE055E1BE}" destId="{0F124069-6586-074F-82EC-BAA9B95ECB2A}" srcOrd="1" destOrd="0" presId="urn:microsoft.com/office/officeart/2005/8/layout/vList4"/>
    <dgm:cxn modelId="{E8C13D7E-3D33-D446-813D-4C5DBF6927F6}" type="presParOf" srcId="{93F00D21-F0C2-E541-A178-B9BBE055E1BE}" destId="{A4A4DB59-4DFD-5D48-BF10-E8A1792C67E3}" srcOrd="2" destOrd="0" presId="urn:microsoft.com/office/officeart/2005/8/layout/vList4"/>
    <dgm:cxn modelId="{09291B3B-4C53-7148-97E9-F10E715D2B8A}" type="presParOf" srcId="{2C5FB92B-BE30-CE4F-B08C-8B396044B292}" destId="{442BFFC2-2DD1-B441-95A1-50E85FB79F22}" srcOrd="3" destOrd="0" presId="urn:microsoft.com/office/officeart/2005/8/layout/vList4"/>
    <dgm:cxn modelId="{66C5C35C-F3CB-6747-8E5F-55F17090CF47}" type="presParOf" srcId="{2C5FB92B-BE30-CE4F-B08C-8B396044B292}" destId="{0F20CB08-7EA2-4A41-A531-56121782CAF4}" srcOrd="4" destOrd="0" presId="urn:microsoft.com/office/officeart/2005/8/layout/vList4"/>
    <dgm:cxn modelId="{410A64CD-8868-3F46-AD5C-93EFBD5E0060}" type="presParOf" srcId="{0F20CB08-7EA2-4A41-A531-56121782CAF4}" destId="{F5A85552-D94D-0B4F-A679-3A2586DA5BD6}" srcOrd="0" destOrd="0" presId="urn:microsoft.com/office/officeart/2005/8/layout/vList4"/>
    <dgm:cxn modelId="{3399DD82-76C8-BA43-8729-033EDBCEF7EA}" type="presParOf" srcId="{0F20CB08-7EA2-4A41-A531-56121782CAF4}" destId="{B357A71D-0D85-3148-956C-F51069B4DBA6}" srcOrd="1" destOrd="0" presId="urn:microsoft.com/office/officeart/2005/8/layout/vList4"/>
    <dgm:cxn modelId="{8DFD6402-77A0-634A-A128-642AB05AE098}" type="presParOf" srcId="{0F20CB08-7EA2-4A41-A531-56121782CAF4}" destId="{772E3EEE-98CD-9E41-AB50-94A4D5579505}" srcOrd="2" destOrd="0" presId="urn:microsoft.com/office/officeart/2005/8/layout/vList4"/>
    <dgm:cxn modelId="{BB34DE76-4DDB-8145-9F19-F89373EBE5DC}" type="presParOf" srcId="{2C5FB92B-BE30-CE4F-B08C-8B396044B292}" destId="{C1B70459-70A2-2E42-87F7-5A6DB6512FE9}" srcOrd="5" destOrd="0" presId="urn:microsoft.com/office/officeart/2005/8/layout/vList4"/>
    <dgm:cxn modelId="{E3F83051-F986-9C4A-9CC9-0CA5463E12AE}" type="presParOf" srcId="{2C5FB92B-BE30-CE4F-B08C-8B396044B292}" destId="{9C97CFD6-56F4-E544-9FF7-6179A8BA7DA7}" srcOrd="6" destOrd="0" presId="urn:microsoft.com/office/officeart/2005/8/layout/vList4"/>
    <dgm:cxn modelId="{068FC0DB-7ED5-5E41-80CD-3FE600D9D3F7}" type="presParOf" srcId="{9C97CFD6-56F4-E544-9FF7-6179A8BA7DA7}" destId="{B07AAE5A-D1A9-FF4D-B142-8E3D3AE218DC}" srcOrd="0" destOrd="0" presId="urn:microsoft.com/office/officeart/2005/8/layout/vList4"/>
    <dgm:cxn modelId="{8C36E902-E92D-CE4E-928D-A2B58D6F829D}" type="presParOf" srcId="{9C97CFD6-56F4-E544-9FF7-6179A8BA7DA7}" destId="{99C9A64E-4485-2449-A6A2-FBA3EDD32090}" srcOrd="1" destOrd="0" presId="urn:microsoft.com/office/officeart/2005/8/layout/vList4"/>
    <dgm:cxn modelId="{5ACA003E-8562-3644-A30F-44FA4618CB1B}" type="presParOf" srcId="{9C97CFD6-56F4-E544-9FF7-6179A8BA7DA7}" destId="{4D616B97-508E-B540-9CB0-F2EAC971B29A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>
              <a:cs typeface="Calibri Light"/>
            </a:rPr>
            <a:t>API's LIST</a:t>
          </a:r>
          <a:endParaRPr lang="it-IT"/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>
              <a:cs typeface="Calibri Light"/>
            </a:rPr>
            <a:t>Main APIs</a:t>
          </a:r>
          <a:endParaRPr lang="it-IT"/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>
              <a:cs typeface="Calibri Light"/>
            </a:rPr>
            <a:t>Classes and Structures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/>
            <a:t>FEATURES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>
              <a:cs typeface="Calibri Light"/>
            </a:rPr>
            <a:t>SERVER</a:t>
          </a:r>
          <a:r>
            <a:rPr lang="en-US">
              <a:cs typeface="Calibri Light"/>
            </a:rPr>
            <a:t> APIs</a:t>
          </a:r>
          <a:endParaRPr lang="it-IT"/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/>
            <a:t>DATA STORAGE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>
              <a:cs typeface="Calibri Light"/>
            </a:rPr>
            <a:t>DATABASE</a:t>
          </a:r>
          <a:endParaRPr lang="it-IT" dirty="0"/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/>
            <a:t>FEATURES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>
              <a:cs typeface="Calibri Light"/>
            </a:rPr>
            <a:t>GOOGLE FIREBASE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/>
            <a:t>PROFILES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b="1"/>
            <a:t>STARTING THE GAME</a:t>
          </a:r>
          <a:endParaRPr lang="it-IT" dirty="0"/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/>
            <a:t>PROFILES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>
              <a:cs typeface="Calibri Light"/>
            </a:rPr>
            <a:t>PAGES</a:t>
          </a:r>
          <a:endParaRPr lang="it-IT" dirty="0"/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>
              <a:cs typeface="Calibri Light"/>
            </a:rPr>
            <a:t>PAGES</a:t>
          </a:r>
          <a:endParaRPr lang="it-IT"/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/>
            <a:t>SMARTPHONE SENSORS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/>
            <a:t>PLAYING 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/>
            <a:t>HOMMY’S GAMES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/>
            <a:t>FITNESS CHALLENGE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/>
            <a:t>FITNESS CHALLENGE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/>
            <a:t>MUSIC TRIVIA CHALLENGE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/>
            <a:t>MUSIC TRIVIA CHALLENGE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b="1" dirty="0"/>
            <a:t>LOG IN</a:t>
          </a:r>
          <a:endParaRPr lang="it-IT" dirty="0"/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/>
            <a:t>VOICE HZ DETECTOR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/>
            <a:t>VOICE HZ DETECTOR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/>
            <a:t>DANCE &amp; STOP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/>
            <a:t>DANCE &amp; STOP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4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/>
            <a:t>DANCE &amp; STOP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ata35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/>
            <a:t>WINNER &amp; LOSERS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/>
            <a:t>WAITING ROOM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b="1" dirty="0"/>
            <a:t>RANDOM GAME</a:t>
          </a:r>
          <a:endParaRPr lang="it-IT" dirty="0"/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/>
            <a:t>FEATURES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/>
            <a:t>USED LIBRARIES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14124FD1-F40C-5845-BC57-483A4F0DA8CB}" type="doc">
      <dgm:prSet loTypeId="urn:microsoft.com/office/officeart/2005/8/layout/pList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it-IT"/>
        </a:p>
      </dgm:t>
    </dgm:pt>
    <dgm:pt modelId="{DF5C8B0C-07F1-2B4E-8AAD-46D082AD903D}">
      <dgm:prSet/>
      <dgm:spPr/>
      <dgm:t>
        <a:bodyPr/>
        <a:lstStyle/>
        <a:p>
          <a:r>
            <a:rPr lang="it-IT" b="1" dirty="0" err="1"/>
            <a:t>python-vlc</a:t>
          </a:r>
          <a:endParaRPr lang="it-IT" b="1" dirty="0"/>
        </a:p>
      </dgm:t>
    </dgm:pt>
    <dgm:pt modelId="{4E096063-B703-8849-91F9-827A87DAF9F5}" type="parTrans" cxnId="{54067E5D-26AF-EA47-91CC-BC75D134DE6B}">
      <dgm:prSet/>
      <dgm:spPr/>
      <dgm:t>
        <a:bodyPr/>
        <a:lstStyle/>
        <a:p>
          <a:endParaRPr lang="it-IT"/>
        </a:p>
      </dgm:t>
    </dgm:pt>
    <dgm:pt modelId="{46FD07E8-E88A-A24C-A047-17ED4C9BE392}" type="sibTrans" cxnId="{54067E5D-26AF-EA47-91CC-BC75D134DE6B}">
      <dgm:prSet/>
      <dgm:spPr/>
      <dgm:t>
        <a:bodyPr/>
        <a:lstStyle/>
        <a:p>
          <a:endParaRPr lang="it-IT"/>
        </a:p>
      </dgm:t>
    </dgm:pt>
    <dgm:pt modelId="{D8E45B9C-EADD-5846-8DDB-1E0A38D261D0}">
      <dgm:prSet/>
      <dgm:spPr/>
      <dgm:t>
        <a:bodyPr/>
        <a:lstStyle/>
        <a:p>
          <a:r>
            <a:rPr lang="it-IT" b="1" dirty="0" err="1"/>
            <a:t>mysql-connector-python</a:t>
          </a:r>
          <a:endParaRPr lang="it-IT" b="1" dirty="0"/>
        </a:p>
      </dgm:t>
    </dgm:pt>
    <dgm:pt modelId="{16D02F00-C730-014D-8004-33944702E64E}" type="parTrans" cxnId="{D59562CB-887A-8140-8CC8-1222C9473323}">
      <dgm:prSet/>
      <dgm:spPr/>
      <dgm:t>
        <a:bodyPr/>
        <a:lstStyle/>
        <a:p>
          <a:endParaRPr lang="it-IT"/>
        </a:p>
      </dgm:t>
    </dgm:pt>
    <dgm:pt modelId="{5228F569-DAF3-864C-A90E-70DEBEFCF59D}" type="sibTrans" cxnId="{D59562CB-887A-8140-8CC8-1222C9473323}">
      <dgm:prSet/>
      <dgm:spPr/>
      <dgm:t>
        <a:bodyPr/>
        <a:lstStyle/>
        <a:p>
          <a:endParaRPr lang="it-IT"/>
        </a:p>
      </dgm:t>
    </dgm:pt>
    <dgm:pt modelId="{ED3D9C46-74C5-D042-A09F-749A2C3CB93E}">
      <dgm:prSet/>
      <dgm:spPr/>
      <dgm:t>
        <a:bodyPr/>
        <a:lstStyle/>
        <a:p>
          <a:r>
            <a:rPr lang="it-IT" b="1" dirty="0" err="1"/>
            <a:t>requests</a:t>
          </a:r>
          <a:endParaRPr lang="it-IT" b="1" dirty="0"/>
        </a:p>
      </dgm:t>
    </dgm:pt>
    <dgm:pt modelId="{1CD9A247-A0BA-434F-96B4-71649DDDE85C}" type="parTrans" cxnId="{C789B62F-BE84-0C4E-9E7D-3E399CC520F4}">
      <dgm:prSet/>
      <dgm:spPr/>
      <dgm:t>
        <a:bodyPr/>
        <a:lstStyle/>
        <a:p>
          <a:endParaRPr lang="it-IT"/>
        </a:p>
      </dgm:t>
    </dgm:pt>
    <dgm:pt modelId="{3F380F27-507A-E34D-AC52-69B410502EF8}" type="sibTrans" cxnId="{C789B62F-BE84-0C4E-9E7D-3E399CC520F4}">
      <dgm:prSet/>
      <dgm:spPr/>
      <dgm:t>
        <a:bodyPr/>
        <a:lstStyle/>
        <a:p>
          <a:endParaRPr lang="it-IT"/>
        </a:p>
      </dgm:t>
    </dgm:pt>
    <dgm:pt modelId="{8444B2B0-D0FC-D64B-9310-7E87421C463A}">
      <dgm:prSet/>
      <dgm:spPr/>
      <dgm:t>
        <a:bodyPr/>
        <a:lstStyle/>
        <a:p>
          <a:r>
            <a:rPr lang="it-IT" b="1" dirty="0" err="1"/>
            <a:t>selenium</a:t>
          </a:r>
          <a:endParaRPr lang="it-IT" b="1" dirty="0"/>
        </a:p>
      </dgm:t>
    </dgm:pt>
    <dgm:pt modelId="{9BC10F89-E46F-4A47-847C-89A99041240D}" type="parTrans" cxnId="{7CC76294-9FC8-1046-84E5-8A2C982DA6A5}">
      <dgm:prSet/>
      <dgm:spPr/>
      <dgm:t>
        <a:bodyPr/>
        <a:lstStyle/>
        <a:p>
          <a:endParaRPr lang="it-IT"/>
        </a:p>
      </dgm:t>
    </dgm:pt>
    <dgm:pt modelId="{5F7E1A92-E2C9-7A46-B12F-15C32DE2BCD0}" type="sibTrans" cxnId="{7CC76294-9FC8-1046-84E5-8A2C982DA6A5}">
      <dgm:prSet/>
      <dgm:spPr/>
      <dgm:t>
        <a:bodyPr/>
        <a:lstStyle/>
        <a:p>
          <a:endParaRPr lang="it-IT"/>
        </a:p>
      </dgm:t>
    </dgm:pt>
    <dgm:pt modelId="{AFB4F55D-57BD-C94C-90F3-D89E1FB07ABE}">
      <dgm:prSet/>
      <dgm:spPr/>
      <dgm:t>
        <a:bodyPr/>
        <a:lstStyle/>
        <a:p>
          <a:r>
            <a:rPr lang="it-IT" b="1" dirty="0"/>
            <a:t>urllib3</a:t>
          </a:r>
        </a:p>
      </dgm:t>
    </dgm:pt>
    <dgm:pt modelId="{D7543B31-AEBD-704E-AE88-AF6749BE5AAD}" type="parTrans" cxnId="{EE200A8C-8F0F-784E-A27F-AC4AC8FDC61D}">
      <dgm:prSet/>
      <dgm:spPr/>
      <dgm:t>
        <a:bodyPr/>
        <a:lstStyle/>
        <a:p>
          <a:endParaRPr lang="it-IT"/>
        </a:p>
      </dgm:t>
    </dgm:pt>
    <dgm:pt modelId="{D53E97C5-9E79-FC4F-A353-A5C56D836FDF}" type="sibTrans" cxnId="{EE200A8C-8F0F-784E-A27F-AC4AC8FDC61D}">
      <dgm:prSet/>
      <dgm:spPr/>
      <dgm:t>
        <a:bodyPr/>
        <a:lstStyle/>
        <a:p>
          <a:endParaRPr lang="it-IT"/>
        </a:p>
      </dgm:t>
    </dgm:pt>
    <dgm:pt modelId="{7384D98E-F465-C34E-9480-2F783CD65BBF}">
      <dgm:prSet/>
      <dgm:spPr/>
      <dgm:t>
        <a:bodyPr/>
        <a:lstStyle/>
        <a:p>
          <a:r>
            <a:rPr lang="it-IT" b="1" dirty="0" err="1"/>
            <a:t>flask</a:t>
          </a:r>
          <a:endParaRPr lang="it-IT" b="1" dirty="0"/>
        </a:p>
      </dgm:t>
    </dgm:pt>
    <dgm:pt modelId="{DA6E69C4-867A-AF4E-8567-991F4735A9A0}" type="parTrans" cxnId="{AFC34B9F-5444-CC49-9A0C-BED5AA9C3078}">
      <dgm:prSet/>
      <dgm:spPr/>
      <dgm:t>
        <a:bodyPr/>
        <a:lstStyle/>
        <a:p>
          <a:endParaRPr lang="it-IT"/>
        </a:p>
      </dgm:t>
    </dgm:pt>
    <dgm:pt modelId="{99F2B77A-B89D-FE4D-8A75-B59399D6AF26}" type="sibTrans" cxnId="{AFC34B9F-5444-CC49-9A0C-BED5AA9C3078}">
      <dgm:prSet/>
      <dgm:spPr/>
      <dgm:t>
        <a:bodyPr/>
        <a:lstStyle/>
        <a:p>
          <a:endParaRPr lang="it-IT"/>
        </a:p>
      </dgm:t>
    </dgm:pt>
    <dgm:pt modelId="{C2243E58-50A4-F34A-AFFE-A8412B9C1618}">
      <dgm:prSet/>
      <dgm:spPr/>
      <dgm:t>
        <a:bodyPr/>
        <a:lstStyle/>
        <a:p>
          <a:r>
            <a:rPr lang="it-IT" b="1" dirty="0" err="1"/>
            <a:t>winsound</a:t>
          </a:r>
          <a:endParaRPr lang="it-IT" b="1" dirty="0"/>
        </a:p>
      </dgm:t>
    </dgm:pt>
    <dgm:pt modelId="{635A1AA0-E110-6F41-9E8D-CF440FB90DCC}" type="parTrans" cxnId="{233209C2-C2E7-074C-BDD3-EC97267AE5AE}">
      <dgm:prSet/>
      <dgm:spPr/>
      <dgm:t>
        <a:bodyPr/>
        <a:lstStyle/>
        <a:p>
          <a:endParaRPr lang="it-IT"/>
        </a:p>
      </dgm:t>
    </dgm:pt>
    <dgm:pt modelId="{F2EBDF33-BAF7-D546-85AF-87C234FE340A}" type="sibTrans" cxnId="{233209C2-C2E7-074C-BDD3-EC97267AE5AE}">
      <dgm:prSet/>
      <dgm:spPr/>
      <dgm:t>
        <a:bodyPr/>
        <a:lstStyle/>
        <a:p>
          <a:endParaRPr lang="it-IT"/>
        </a:p>
      </dgm:t>
    </dgm:pt>
    <dgm:pt modelId="{0522C2C2-F170-504B-ADF6-59AB6DCC6A45}" type="pres">
      <dgm:prSet presAssocID="{14124FD1-F40C-5845-BC57-483A4F0DA8CB}" presName="Name0" presStyleCnt="0">
        <dgm:presLayoutVars>
          <dgm:dir/>
          <dgm:resizeHandles val="exact"/>
        </dgm:presLayoutVars>
      </dgm:prSet>
      <dgm:spPr/>
    </dgm:pt>
    <dgm:pt modelId="{C9A8F33A-D5D2-6D42-9074-93634BDC65B4}" type="pres">
      <dgm:prSet presAssocID="{14124FD1-F40C-5845-BC57-483A4F0DA8CB}" presName="bkgdShp" presStyleLbl="alignAccFollowNode1" presStyleIdx="0" presStyleCnt="1" custLinFactY="-57773" custLinFactNeighborX="-37571" custLinFactNeighborY="-100000"/>
      <dgm:spPr/>
    </dgm:pt>
    <dgm:pt modelId="{F5B264F1-D185-1147-87D6-972328B1A968}" type="pres">
      <dgm:prSet presAssocID="{14124FD1-F40C-5845-BC57-483A4F0DA8CB}" presName="linComp" presStyleCnt="0"/>
      <dgm:spPr/>
    </dgm:pt>
    <dgm:pt modelId="{D553BF60-A251-C54E-8990-CD8F8BEE40BA}" type="pres">
      <dgm:prSet presAssocID="{DF5C8B0C-07F1-2B4E-8AAD-46D082AD903D}" presName="compNode" presStyleCnt="0"/>
      <dgm:spPr/>
    </dgm:pt>
    <dgm:pt modelId="{1A54BE74-A2EF-EC44-8985-CF751551BF19}" type="pres">
      <dgm:prSet presAssocID="{DF5C8B0C-07F1-2B4E-8AAD-46D082AD903D}" presName="node" presStyleLbl="node1" presStyleIdx="0" presStyleCnt="7">
        <dgm:presLayoutVars>
          <dgm:bulletEnabled val="1"/>
        </dgm:presLayoutVars>
      </dgm:prSet>
      <dgm:spPr/>
    </dgm:pt>
    <dgm:pt modelId="{98BBD6E4-8CA3-7242-9888-F54BB0A78555}" type="pres">
      <dgm:prSet presAssocID="{DF5C8B0C-07F1-2B4E-8AAD-46D082AD903D}" presName="invisiNode" presStyleLbl="node1" presStyleIdx="0" presStyleCnt="7"/>
      <dgm:spPr/>
    </dgm:pt>
    <dgm:pt modelId="{3C74EBC3-04EE-E349-9DD4-E5723C9A86F9}" type="pres">
      <dgm:prSet presAssocID="{DF5C8B0C-07F1-2B4E-8AAD-46D082AD903D}" presName="imagNode" presStyleLbl="fgImgPlace1" presStyleIdx="0" presStyleCnt="7" custScaleY="101824"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7796" r="7796"/>
          </a:stretch>
        </a:blipFill>
      </dgm:spPr>
    </dgm:pt>
    <dgm:pt modelId="{6444B6FF-086D-3A44-BD0A-F71E7F4E78C3}" type="pres">
      <dgm:prSet presAssocID="{46FD07E8-E88A-A24C-A047-17ED4C9BE392}" presName="sibTrans" presStyleLbl="sibTrans2D1" presStyleIdx="0" presStyleCnt="0"/>
      <dgm:spPr/>
    </dgm:pt>
    <dgm:pt modelId="{0FBC44C8-EC3A-0540-AA77-ABCB98F56DE5}" type="pres">
      <dgm:prSet presAssocID="{D8E45B9C-EADD-5846-8DDB-1E0A38D261D0}" presName="compNode" presStyleCnt="0"/>
      <dgm:spPr/>
    </dgm:pt>
    <dgm:pt modelId="{0B9E4BF1-DFA7-084F-B261-86151CDB618B}" type="pres">
      <dgm:prSet presAssocID="{D8E45B9C-EADD-5846-8DDB-1E0A38D261D0}" presName="node" presStyleLbl="node1" presStyleIdx="1" presStyleCnt="7">
        <dgm:presLayoutVars>
          <dgm:bulletEnabled val="1"/>
        </dgm:presLayoutVars>
      </dgm:prSet>
      <dgm:spPr/>
    </dgm:pt>
    <dgm:pt modelId="{96C90106-4EE4-8E44-9699-F81B26725150}" type="pres">
      <dgm:prSet presAssocID="{D8E45B9C-EADD-5846-8DDB-1E0A38D261D0}" presName="invisiNode" presStyleLbl="node1" presStyleIdx="1" presStyleCnt="7"/>
      <dgm:spPr/>
    </dgm:pt>
    <dgm:pt modelId="{36D2921B-1AA9-194E-8EFE-31A2D7C78CF2}" type="pres">
      <dgm:prSet presAssocID="{D8E45B9C-EADD-5846-8DDB-1E0A38D261D0}" presName="imagNode" presStyleLbl="fgImgPlace1" presStyleIdx="1" presStyleCnt="7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1000" b="-41000"/>
          </a:stretch>
        </a:blipFill>
      </dgm:spPr>
    </dgm:pt>
    <dgm:pt modelId="{24F26CE5-A654-3140-AE2B-F1817A3F926D}" type="pres">
      <dgm:prSet presAssocID="{5228F569-DAF3-864C-A90E-70DEBEFCF59D}" presName="sibTrans" presStyleLbl="sibTrans2D1" presStyleIdx="0" presStyleCnt="0"/>
      <dgm:spPr/>
    </dgm:pt>
    <dgm:pt modelId="{D2FE3111-4946-4D4E-9634-48A3205BEA8D}" type="pres">
      <dgm:prSet presAssocID="{ED3D9C46-74C5-D042-A09F-749A2C3CB93E}" presName="compNode" presStyleCnt="0"/>
      <dgm:spPr/>
    </dgm:pt>
    <dgm:pt modelId="{3870A04B-99C0-8E4F-A428-1883FE6EDEAA}" type="pres">
      <dgm:prSet presAssocID="{ED3D9C46-74C5-D042-A09F-749A2C3CB93E}" presName="node" presStyleLbl="node1" presStyleIdx="2" presStyleCnt="7">
        <dgm:presLayoutVars>
          <dgm:bulletEnabled val="1"/>
        </dgm:presLayoutVars>
      </dgm:prSet>
      <dgm:spPr/>
    </dgm:pt>
    <dgm:pt modelId="{2909EAF4-2C98-EF48-96D8-7BEA7B4C4FEB}" type="pres">
      <dgm:prSet presAssocID="{ED3D9C46-74C5-D042-A09F-749A2C3CB93E}" presName="invisiNode" presStyleLbl="node1" presStyleIdx="2" presStyleCnt="7"/>
      <dgm:spPr/>
    </dgm:pt>
    <dgm:pt modelId="{C50499F3-3A40-3849-AD01-00D33ADEDABC}" type="pres">
      <dgm:prSet presAssocID="{ED3D9C46-74C5-D042-A09F-749A2C3CB93E}" presName="imagNode" presStyleLbl="fgImgPlace1" presStyleIdx="2" presStyleCnt="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2000" b="-22000"/>
          </a:stretch>
        </a:blipFill>
      </dgm:spPr>
    </dgm:pt>
    <dgm:pt modelId="{9564B275-2C39-6240-B10F-49419D8EC3CB}" type="pres">
      <dgm:prSet presAssocID="{3F380F27-507A-E34D-AC52-69B410502EF8}" presName="sibTrans" presStyleLbl="sibTrans2D1" presStyleIdx="0" presStyleCnt="0"/>
      <dgm:spPr/>
    </dgm:pt>
    <dgm:pt modelId="{418DC506-6010-C74A-A2E5-744DF2782161}" type="pres">
      <dgm:prSet presAssocID="{8444B2B0-D0FC-D64B-9310-7E87421C463A}" presName="compNode" presStyleCnt="0"/>
      <dgm:spPr/>
    </dgm:pt>
    <dgm:pt modelId="{E45DBE6B-FA14-9C4E-B6C9-366C3475EDDC}" type="pres">
      <dgm:prSet presAssocID="{8444B2B0-D0FC-D64B-9310-7E87421C463A}" presName="node" presStyleLbl="node1" presStyleIdx="3" presStyleCnt="7">
        <dgm:presLayoutVars>
          <dgm:bulletEnabled val="1"/>
        </dgm:presLayoutVars>
      </dgm:prSet>
      <dgm:spPr/>
    </dgm:pt>
    <dgm:pt modelId="{B8F47885-9062-3A41-A573-B8FB938670B7}" type="pres">
      <dgm:prSet presAssocID="{8444B2B0-D0FC-D64B-9310-7E87421C463A}" presName="invisiNode" presStyleLbl="node1" presStyleIdx="3" presStyleCnt="7"/>
      <dgm:spPr/>
    </dgm:pt>
    <dgm:pt modelId="{E7B09200-4059-354E-8105-EB7ACC8422F9}" type="pres">
      <dgm:prSet presAssocID="{8444B2B0-D0FC-D64B-9310-7E87421C463A}" presName="imagNode" presStyleLbl="fgImgPlace1" presStyleIdx="3" presStyleCnt="7"/>
      <dgm:spPr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2169" t="-912" r="2169" b="-912"/>
          </a:stretch>
        </a:blipFill>
      </dgm:spPr>
    </dgm:pt>
    <dgm:pt modelId="{BDFF4526-55D8-BB40-848F-14B169EA2542}" type="pres">
      <dgm:prSet presAssocID="{5F7E1A92-E2C9-7A46-B12F-15C32DE2BCD0}" presName="sibTrans" presStyleLbl="sibTrans2D1" presStyleIdx="0" presStyleCnt="0"/>
      <dgm:spPr/>
    </dgm:pt>
    <dgm:pt modelId="{2DF19D33-ECE3-4A45-BE2A-7A6DEE0C0F06}" type="pres">
      <dgm:prSet presAssocID="{AFB4F55D-57BD-C94C-90F3-D89E1FB07ABE}" presName="compNode" presStyleCnt="0"/>
      <dgm:spPr/>
    </dgm:pt>
    <dgm:pt modelId="{3E173B52-2C4B-B44A-B45C-CD18590822DC}" type="pres">
      <dgm:prSet presAssocID="{AFB4F55D-57BD-C94C-90F3-D89E1FB07ABE}" presName="node" presStyleLbl="node1" presStyleIdx="4" presStyleCnt="7">
        <dgm:presLayoutVars>
          <dgm:bulletEnabled val="1"/>
        </dgm:presLayoutVars>
      </dgm:prSet>
      <dgm:spPr/>
    </dgm:pt>
    <dgm:pt modelId="{457D515F-DE6D-2643-AB83-B55285FCFE6D}" type="pres">
      <dgm:prSet presAssocID="{AFB4F55D-57BD-C94C-90F3-D89E1FB07ABE}" presName="invisiNode" presStyleLbl="node1" presStyleIdx="4" presStyleCnt="7"/>
      <dgm:spPr/>
    </dgm:pt>
    <dgm:pt modelId="{D703ED18-06A7-AB41-A4DF-F8965495343B}" type="pres">
      <dgm:prSet presAssocID="{AFB4F55D-57BD-C94C-90F3-D89E1FB07ABE}" presName="imagNode" presStyleLbl="fgImgPlace1" presStyleIdx="4" presStyleCnt="7"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7796" t="-912" r="7796" b="-912"/>
          </a:stretch>
        </a:blipFill>
      </dgm:spPr>
    </dgm:pt>
    <dgm:pt modelId="{5F2BA465-E384-A743-AB58-8A6F9BAF0802}" type="pres">
      <dgm:prSet presAssocID="{D53E97C5-9E79-FC4F-A353-A5C56D836FDF}" presName="sibTrans" presStyleLbl="sibTrans2D1" presStyleIdx="0" presStyleCnt="0"/>
      <dgm:spPr/>
    </dgm:pt>
    <dgm:pt modelId="{5531FB08-E83C-954C-8DB0-ED8001FA88CF}" type="pres">
      <dgm:prSet presAssocID="{7384D98E-F465-C34E-9480-2F783CD65BBF}" presName="compNode" presStyleCnt="0"/>
      <dgm:spPr/>
    </dgm:pt>
    <dgm:pt modelId="{F7AEC08E-8F46-424C-BDDF-AF9DD5190264}" type="pres">
      <dgm:prSet presAssocID="{7384D98E-F465-C34E-9480-2F783CD65BBF}" presName="node" presStyleLbl="node1" presStyleIdx="5" presStyleCnt="7">
        <dgm:presLayoutVars>
          <dgm:bulletEnabled val="1"/>
        </dgm:presLayoutVars>
      </dgm:prSet>
      <dgm:spPr/>
    </dgm:pt>
    <dgm:pt modelId="{64666C37-5D88-E946-9A07-FE25C0A143D8}" type="pres">
      <dgm:prSet presAssocID="{7384D98E-F465-C34E-9480-2F783CD65BBF}" presName="invisiNode" presStyleLbl="node1" presStyleIdx="5" presStyleCnt="7"/>
      <dgm:spPr/>
    </dgm:pt>
    <dgm:pt modelId="{B5829ED9-9C49-F14F-8A9C-A0AA2EB957D3}" type="pres">
      <dgm:prSet presAssocID="{7384D98E-F465-C34E-9480-2F783CD65BBF}" presName="imagNode" presStyleLbl="fgImgPlace1" presStyleIdx="5" presStyleCnt="7" custLinFactNeighborX="-1153" custLinFactNeighborY="1668"/>
      <dgm:spPr>
        <a:blipFill dpi="0"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3576" t="-9058" r="3576" b="-9058"/>
          </a:stretch>
        </a:blipFill>
      </dgm:spPr>
    </dgm:pt>
    <dgm:pt modelId="{A1D1257A-783C-C746-9BDA-10040B46380E}" type="pres">
      <dgm:prSet presAssocID="{99F2B77A-B89D-FE4D-8A75-B59399D6AF26}" presName="sibTrans" presStyleLbl="sibTrans2D1" presStyleIdx="0" presStyleCnt="0"/>
      <dgm:spPr/>
    </dgm:pt>
    <dgm:pt modelId="{3CDA334A-07F0-0145-87B0-A5C7EE717561}" type="pres">
      <dgm:prSet presAssocID="{C2243E58-50A4-F34A-AFFE-A8412B9C1618}" presName="compNode" presStyleCnt="0"/>
      <dgm:spPr/>
    </dgm:pt>
    <dgm:pt modelId="{E6C769CF-3571-C84A-9DDF-B5C5471A57E7}" type="pres">
      <dgm:prSet presAssocID="{C2243E58-50A4-F34A-AFFE-A8412B9C1618}" presName="node" presStyleLbl="node1" presStyleIdx="6" presStyleCnt="7">
        <dgm:presLayoutVars>
          <dgm:bulletEnabled val="1"/>
        </dgm:presLayoutVars>
      </dgm:prSet>
      <dgm:spPr/>
    </dgm:pt>
    <dgm:pt modelId="{F8C56757-7D3D-E145-A66D-9272F01CAE0B}" type="pres">
      <dgm:prSet presAssocID="{C2243E58-50A4-F34A-AFFE-A8412B9C1618}" presName="invisiNode" presStyleLbl="node1" presStyleIdx="6" presStyleCnt="7"/>
      <dgm:spPr/>
    </dgm:pt>
    <dgm:pt modelId="{112F2D5A-1001-F945-B141-291AC54A2142}" type="pres">
      <dgm:prSet presAssocID="{C2243E58-50A4-F34A-AFFE-A8412B9C1618}" presName="imagNode" presStyleLbl="fgImgPlace1" presStyleIdx="6" presStyleCnt="7"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7796" t="-912" r="7796" b="-912"/>
          </a:stretch>
        </a:blipFill>
      </dgm:spPr>
    </dgm:pt>
  </dgm:ptLst>
  <dgm:cxnLst>
    <dgm:cxn modelId="{CC101414-624F-604D-A055-47709C2C4590}" type="presOf" srcId="{3F380F27-507A-E34D-AC52-69B410502EF8}" destId="{9564B275-2C39-6240-B10F-49419D8EC3CB}" srcOrd="0" destOrd="0" presId="urn:microsoft.com/office/officeart/2005/8/layout/pList2"/>
    <dgm:cxn modelId="{1DD78027-FCFD-604F-B4D1-D3031ABC4741}" type="presOf" srcId="{46FD07E8-E88A-A24C-A047-17ED4C9BE392}" destId="{6444B6FF-086D-3A44-BD0A-F71E7F4E78C3}" srcOrd="0" destOrd="0" presId="urn:microsoft.com/office/officeart/2005/8/layout/pList2"/>
    <dgm:cxn modelId="{C789B62F-BE84-0C4E-9E7D-3E399CC520F4}" srcId="{14124FD1-F40C-5845-BC57-483A4F0DA8CB}" destId="{ED3D9C46-74C5-D042-A09F-749A2C3CB93E}" srcOrd="2" destOrd="0" parTransId="{1CD9A247-A0BA-434F-96B4-71649DDDE85C}" sibTransId="{3F380F27-507A-E34D-AC52-69B410502EF8}"/>
    <dgm:cxn modelId="{07462D38-56C5-8542-98B6-2F6CD4CB28A0}" type="presOf" srcId="{14124FD1-F40C-5845-BC57-483A4F0DA8CB}" destId="{0522C2C2-F170-504B-ADF6-59AB6DCC6A45}" srcOrd="0" destOrd="0" presId="urn:microsoft.com/office/officeart/2005/8/layout/pList2"/>
    <dgm:cxn modelId="{F15FBC3A-6DC5-2C4A-B616-B85C9960F698}" type="presOf" srcId="{AFB4F55D-57BD-C94C-90F3-D89E1FB07ABE}" destId="{3E173B52-2C4B-B44A-B45C-CD18590822DC}" srcOrd="0" destOrd="0" presId="urn:microsoft.com/office/officeart/2005/8/layout/pList2"/>
    <dgm:cxn modelId="{61E0F342-B87F-F543-A7B1-759A1FABE60E}" type="presOf" srcId="{7384D98E-F465-C34E-9480-2F783CD65BBF}" destId="{F7AEC08E-8F46-424C-BDDF-AF9DD5190264}" srcOrd="0" destOrd="0" presId="urn:microsoft.com/office/officeart/2005/8/layout/pList2"/>
    <dgm:cxn modelId="{54067E5D-26AF-EA47-91CC-BC75D134DE6B}" srcId="{14124FD1-F40C-5845-BC57-483A4F0DA8CB}" destId="{DF5C8B0C-07F1-2B4E-8AAD-46D082AD903D}" srcOrd="0" destOrd="0" parTransId="{4E096063-B703-8849-91F9-827A87DAF9F5}" sibTransId="{46FD07E8-E88A-A24C-A047-17ED4C9BE392}"/>
    <dgm:cxn modelId="{4DB1E966-A338-BA43-BBB7-364767E2A058}" type="presOf" srcId="{99F2B77A-B89D-FE4D-8A75-B59399D6AF26}" destId="{A1D1257A-783C-C746-9BDA-10040B46380E}" srcOrd="0" destOrd="0" presId="urn:microsoft.com/office/officeart/2005/8/layout/pList2"/>
    <dgm:cxn modelId="{3FA0BB70-28F1-E244-9218-C4359A36AEFC}" type="presOf" srcId="{C2243E58-50A4-F34A-AFFE-A8412B9C1618}" destId="{E6C769CF-3571-C84A-9DDF-B5C5471A57E7}" srcOrd="0" destOrd="0" presId="urn:microsoft.com/office/officeart/2005/8/layout/pList2"/>
    <dgm:cxn modelId="{8CF2EF73-EA58-D44E-8357-63A42E1ABB19}" type="presOf" srcId="{8444B2B0-D0FC-D64B-9310-7E87421C463A}" destId="{E45DBE6B-FA14-9C4E-B6C9-366C3475EDDC}" srcOrd="0" destOrd="0" presId="urn:microsoft.com/office/officeart/2005/8/layout/pList2"/>
    <dgm:cxn modelId="{15B2CD7D-1BD9-494B-A068-1BD81B41C0D4}" type="presOf" srcId="{D8E45B9C-EADD-5846-8DDB-1E0A38D261D0}" destId="{0B9E4BF1-DFA7-084F-B261-86151CDB618B}" srcOrd="0" destOrd="0" presId="urn:microsoft.com/office/officeart/2005/8/layout/pList2"/>
    <dgm:cxn modelId="{EE200A8C-8F0F-784E-A27F-AC4AC8FDC61D}" srcId="{14124FD1-F40C-5845-BC57-483A4F0DA8CB}" destId="{AFB4F55D-57BD-C94C-90F3-D89E1FB07ABE}" srcOrd="4" destOrd="0" parTransId="{D7543B31-AEBD-704E-AE88-AF6749BE5AAD}" sibTransId="{D53E97C5-9E79-FC4F-A353-A5C56D836FDF}"/>
    <dgm:cxn modelId="{96DEEC8D-1D05-BA46-8572-C20A609EEAA4}" type="presOf" srcId="{ED3D9C46-74C5-D042-A09F-749A2C3CB93E}" destId="{3870A04B-99C0-8E4F-A428-1883FE6EDEAA}" srcOrd="0" destOrd="0" presId="urn:microsoft.com/office/officeart/2005/8/layout/pList2"/>
    <dgm:cxn modelId="{7CC76294-9FC8-1046-84E5-8A2C982DA6A5}" srcId="{14124FD1-F40C-5845-BC57-483A4F0DA8CB}" destId="{8444B2B0-D0FC-D64B-9310-7E87421C463A}" srcOrd="3" destOrd="0" parTransId="{9BC10F89-E46F-4A47-847C-89A99041240D}" sibTransId="{5F7E1A92-E2C9-7A46-B12F-15C32DE2BCD0}"/>
    <dgm:cxn modelId="{E9E2E496-21EA-2748-A9E1-EB15956F7C83}" type="presOf" srcId="{DF5C8B0C-07F1-2B4E-8AAD-46D082AD903D}" destId="{1A54BE74-A2EF-EC44-8985-CF751551BF19}" srcOrd="0" destOrd="0" presId="urn:microsoft.com/office/officeart/2005/8/layout/pList2"/>
    <dgm:cxn modelId="{AFC34B9F-5444-CC49-9A0C-BED5AA9C3078}" srcId="{14124FD1-F40C-5845-BC57-483A4F0DA8CB}" destId="{7384D98E-F465-C34E-9480-2F783CD65BBF}" srcOrd="5" destOrd="0" parTransId="{DA6E69C4-867A-AF4E-8567-991F4735A9A0}" sibTransId="{99F2B77A-B89D-FE4D-8A75-B59399D6AF26}"/>
    <dgm:cxn modelId="{03D1F6A3-D6A3-9042-9DB0-0AD93F610050}" type="presOf" srcId="{5F7E1A92-E2C9-7A46-B12F-15C32DE2BCD0}" destId="{BDFF4526-55D8-BB40-848F-14B169EA2542}" srcOrd="0" destOrd="0" presId="urn:microsoft.com/office/officeart/2005/8/layout/pList2"/>
    <dgm:cxn modelId="{233209C2-C2E7-074C-BDD3-EC97267AE5AE}" srcId="{14124FD1-F40C-5845-BC57-483A4F0DA8CB}" destId="{C2243E58-50A4-F34A-AFFE-A8412B9C1618}" srcOrd="6" destOrd="0" parTransId="{635A1AA0-E110-6F41-9E8D-CF440FB90DCC}" sibTransId="{F2EBDF33-BAF7-D546-85AF-87C234FE340A}"/>
    <dgm:cxn modelId="{DA6B20C8-55CC-D843-B82F-E8AEB2FE1341}" type="presOf" srcId="{5228F569-DAF3-864C-A90E-70DEBEFCF59D}" destId="{24F26CE5-A654-3140-AE2B-F1817A3F926D}" srcOrd="0" destOrd="0" presId="urn:microsoft.com/office/officeart/2005/8/layout/pList2"/>
    <dgm:cxn modelId="{D59562CB-887A-8140-8CC8-1222C9473323}" srcId="{14124FD1-F40C-5845-BC57-483A4F0DA8CB}" destId="{D8E45B9C-EADD-5846-8DDB-1E0A38D261D0}" srcOrd="1" destOrd="0" parTransId="{16D02F00-C730-014D-8004-33944702E64E}" sibTransId="{5228F569-DAF3-864C-A90E-70DEBEFCF59D}"/>
    <dgm:cxn modelId="{61E0D7E1-5E2C-A64E-A47D-43027EF52B28}" type="presOf" srcId="{D53E97C5-9E79-FC4F-A353-A5C56D836FDF}" destId="{5F2BA465-E384-A743-AB58-8A6F9BAF0802}" srcOrd="0" destOrd="0" presId="urn:microsoft.com/office/officeart/2005/8/layout/pList2"/>
    <dgm:cxn modelId="{BFE4AFBE-AF87-A247-92FA-16D172580A1D}" type="presParOf" srcId="{0522C2C2-F170-504B-ADF6-59AB6DCC6A45}" destId="{C9A8F33A-D5D2-6D42-9074-93634BDC65B4}" srcOrd="0" destOrd="0" presId="urn:microsoft.com/office/officeart/2005/8/layout/pList2"/>
    <dgm:cxn modelId="{D6B9E4F7-4522-4D4F-AF36-9CB7BC0C74C8}" type="presParOf" srcId="{0522C2C2-F170-504B-ADF6-59AB6DCC6A45}" destId="{F5B264F1-D185-1147-87D6-972328B1A968}" srcOrd="1" destOrd="0" presId="urn:microsoft.com/office/officeart/2005/8/layout/pList2"/>
    <dgm:cxn modelId="{74AE9E63-D5CC-8F41-8998-BFB2BD30E2E8}" type="presParOf" srcId="{F5B264F1-D185-1147-87D6-972328B1A968}" destId="{D553BF60-A251-C54E-8990-CD8F8BEE40BA}" srcOrd="0" destOrd="0" presId="urn:microsoft.com/office/officeart/2005/8/layout/pList2"/>
    <dgm:cxn modelId="{47D32B84-789E-D944-BE8E-85A67C254F62}" type="presParOf" srcId="{D553BF60-A251-C54E-8990-CD8F8BEE40BA}" destId="{1A54BE74-A2EF-EC44-8985-CF751551BF19}" srcOrd="0" destOrd="0" presId="urn:microsoft.com/office/officeart/2005/8/layout/pList2"/>
    <dgm:cxn modelId="{A2CCF5CE-0ADD-FD4A-852B-C7B8D8E30B76}" type="presParOf" srcId="{D553BF60-A251-C54E-8990-CD8F8BEE40BA}" destId="{98BBD6E4-8CA3-7242-9888-F54BB0A78555}" srcOrd="1" destOrd="0" presId="urn:microsoft.com/office/officeart/2005/8/layout/pList2"/>
    <dgm:cxn modelId="{17151A07-4604-0A40-9575-E713244DA41A}" type="presParOf" srcId="{D553BF60-A251-C54E-8990-CD8F8BEE40BA}" destId="{3C74EBC3-04EE-E349-9DD4-E5723C9A86F9}" srcOrd="2" destOrd="0" presId="urn:microsoft.com/office/officeart/2005/8/layout/pList2"/>
    <dgm:cxn modelId="{BFAC8F8F-0ED6-C74D-BD84-86098332E32C}" type="presParOf" srcId="{F5B264F1-D185-1147-87D6-972328B1A968}" destId="{6444B6FF-086D-3A44-BD0A-F71E7F4E78C3}" srcOrd="1" destOrd="0" presId="urn:microsoft.com/office/officeart/2005/8/layout/pList2"/>
    <dgm:cxn modelId="{90F64E8C-9FC7-6A44-BBC5-26BB10B529A6}" type="presParOf" srcId="{F5B264F1-D185-1147-87D6-972328B1A968}" destId="{0FBC44C8-EC3A-0540-AA77-ABCB98F56DE5}" srcOrd="2" destOrd="0" presId="urn:microsoft.com/office/officeart/2005/8/layout/pList2"/>
    <dgm:cxn modelId="{2B73D305-2EAE-EA4D-AF95-5C1954724663}" type="presParOf" srcId="{0FBC44C8-EC3A-0540-AA77-ABCB98F56DE5}" destId="{0B9E4BF1-DFA7-084F-B261-86151CDB618B}" srcOrd="0" destOrd="0" presId="urn:microsoft.com/office/officeart/2005/8/layout/pList2"/>
    <dgm:cxn modelId="{4E7CC088-20D4-5B48-AA24-4287B252EED2}" type="presParOf" srcId="{0FBC44C8-EC3A-0540-AA77-ABCB98F56DE5}" destId="{96C90106-4EE4-8E44-9699-F81B26725150}" srcOrd="1" destOrd="0" presId="urn:microsoft.com/office/officeart/2005/8/layout/pList2"/>
    <dgm:cxn modelId="{7A6592E6-35BE-0643-9749-A6B62CE10C3B}" type="presParOf" srcId="{0FBC44C8-EC3A-0540-AA77-ABCB98F56DE5}" destId="{36D2921B-1AA9-194E-8EFE-31A2D7C78CF2}" srcOrd="2" destOrd="0" presId="urn:microsoft.com/office/officeart/2005/8/layout/pList2"/>
    <dgm:cxn modelId="{7C636F49-F1E3-CE4B-B2B4-0CF68E2FC58D}" type="presParOf" srcId="{F5B264F1-D185-1147-87D6-972328B1A968}" destId="{24F26CE5-A654-3140-AE2B-F1817A3F926D}" srcOrd="3" destOrd="0" presId="urn:microsoft.com/office/officeart/2005/8/layout/pList2"/>
    <dgm:cxn modelId="{98256160-5888-204E-9886-86997CD51F76}" type="presParOf" srcId="{F5B264F1-D185-1147-87D6-972328B1A968}" destId="{D2FE3111-4946-4D4E-9634-48A3205BEA8D}" srcOrd="4" destOrd="0" presId="urn:microsoft.com/office/officeart/2005/8/layout/pList2"/>
    <dgm:cxn modelId="{DB179A9F-69DF-3246-8682-52AC06F001BC}" type="presParOf" srcId="{D2FE3111-4946-4D4E-9634-48A3205BEA8D}" destId="{3870A04B-99C0-8E4F-A428-1883FE6EDEAA}" srcOrd="0" destOrd="0" presId="urn:microsoft.com/office/officeart/2005/8/layout/pList2"/>
    <dgm:cxn modelId="{92123C55-2BCD-044A-ABCD-0903090C9F6E}" type="presParOf" srcId="{D2FE3111-4946-4D4E-9634-48A3205BEA8D}" destId="{2909EAF4-2C98-EF48-96D8-7BEA7B4C4FEB}" srcOrd="1" destOrd="0" presId="urn:microsoft.com/office/officeart/2005/8/layout/pList2"/>
    <dgm:cxn modelId="{7A50B2C6-F36A-3B41-85F7-DAC788FCF240}" type="presParOf" srcId="{D2FE3111-4946-4D4E-9634-48A3205BEA8D}" destId="{C50499F3-3A40-3849-AD01-00D33ADEDABC}" srcOrd="2" destOrd="0" presId="urn:microsoft.com/office/officeart/2005/8/layout/pList2"/>
    <dgm:cxn modelId="{22DAC81B-D7FE-4A49-9AD2-956660032229}" type="presParOf" srcId="{F5B264F1-D185-1147-87D6-972328B1A968}" destId="{9564B275-2C39-6240-B10F-49419D8EC3CB}" srcOrd="5" destOrd="0" presId="urn:microsoft.com/office/officeart/2005/8/layout/pList2"/>
    <dgm:cxn modelId="{7E35B112-C92D-6D4B-AC17-3EC40454D6D6}" type="presParOf" srcId="{F5B264F1-D185-1147-87D6-972328B1A968}" destId="{418DC506-6010-C74A-A2E5-744DF2782161}" srcOrd="6" destOrd="0" presId="urn:microsoft.com/office/officeart/2005/8/layout/pList2"/>
    <dgm:cxn modelId="{465CE0A6-986C-B94A-91BE-586F0CEFDF3A}" type="presParOf" srcId="{418DC506-6010-C74A-A2E5-744DF2782161}" destId="{E45DBE6B-FA14-9C4E-B6C9-366C3475EDDC}" srcOrd="0" destOrd="0" presId="urn:microsoft.com/office/officeart/2005/8/layout/pList2"/>
    <dgm:cxn modelId="{71356E8C-95B2-AF4D-BE47-9AB7F64E6E7D}" type="presParOf" srcId="{418DC506-6010-C74A-A2E5-744DF2782161}" destId="{B8F47885-9062-3A41-A573-B8FB938670B7}" srcOrd="1" destOrd="0" presId="urn:microsoft.com/office/officeart/2005/8/layout/pList2"/>
    <dgm:cxn modelId="{85C0F742-E16F-384D-B977-0CE7D699D144}" type="presParOf" srcId="{418DC506-6010-C74A-A2E5-744DF2782161}" destId="{E7B09200-4059-354E-8105-EB7ACC8422F9}" srcOrd="2" destOrd="0" presId="urn:microsoft.com/office/officeart/2005/8/layout/pList2"/>
    <dgm:cxn modelId="{03D7034A-A3D6-5846-B9AE-F247A87C4194}" type="presParOf" srcId="{F5B264F1-D185-1147-87D6-972328B1A968}" destId="{BDFF4526-55D8-BB40-848F-14B169EA2542}" srcOrd="7" destOrd="0" presId="urn:microsoft.com/office/officeart/2005/8/layout/pList2"/>
    <dgm:cxn modelId="{C9B3D7A9-BF72-7B44-85B3-CD526E927E27}" type="presParOf" srcId="{F5B264F1-D185-1147-87D6-972328B1A968}" destId="{2DF19D33-ECE3-4A45-BE2A-7A6DEE0C0F06}" srcOrd="8" destOrd="0" presId="urn:microsoft.com/office/officeart/2005/8/layout/pList2"/>
    <dgm:cxn modelId="{9A9A9D09-B538-5646-BD75-2C0AF9D5DA19}" type="presParOf" srcId="{2DF19D33-ECE3-4A45-BE2A-7A6DEE0C0F06}" destId="{3E173B52-2C4B-B44A-B45C-CD18590822DC}" srcOrd="0" destOrd="0" presId="urn:microsoft.com/office/officeart/2005/8/layout/pList2"/>
    <dgm:cxn modelId="{93D3B551-F247-3447-B21E-713B120AD380}" type="presParOf" srcId="{2DF19D33-ECE3-4A45-BE2A-7A6DEE0C0F06}" destId="{457D515F-DE6D-2643-AB83-B55285FCFE6D}" srcOrd="1" destOrd="0" presId="urn:microsoft.com/office/officeart/2005/8/layout/pList2"/>
    <dgm:cxn modelId="{5315E22F-7063-A14B-B869-0F728C367E48}" type="presParOf" srcId="{2DF19D33-ECE3-4A45-BE2A-7A6DEE0C0F06}" destId="{D703ED18-06A7-AB41-A4DF-F8965495343B}" srcOrd="2" destOrd="0" presId="urn:microsoft.com/office/officeart/2005/8/layout/pList2"/>
    <dgm:cxn modelId="{0DB05E2F-F26E-1741-90AD-C0D77D65CA32}" type="presParOf" srcId="{F5B264F1-D185-1147-87D6-972328B1A968}" destId="{5F2BA465-E384-A743-AB58-8A6F9BAF0802}" srcOrd="9" destOrd="0" presId="urn:microsoft.com/office/officeart/2005/8/layout/pList2"/>
    <dgm:cxn modelId="{9877E53F-D748-F148-A5E8-4052F673BF03}" type="presParOf" srcId="{F5B264F1-D185-1147-87D6-972328B1A968}" destId="{5531FB08-E83C-954C-8DB0-ED8001FA88CF}" srcOrd="10" destOrd="0" presId="urn:microsoft.com/office/officeart/2005/8/layout/pList2"/>
    <dgm:cxn modelId="{2B59AB05-EEDC-3849-A4C4-28CF6A78F265}" type="presParOf" srcId="{5531FB08-E83C-954C-8DB0-ED8001FA88CF}" destId="{F7AEC08E-8F46-424C-BDDF-AF9DD5190264}" srcOrd="0" destOrd="0" presId="urn:microsoft.com/office/officeart/2005/8/layout/pList2"/>
    <dgm:cxn modelId="{C7D48E73-AD09-5744-8144-E04AF610C87F}" type="presParOf" srcId="{5531FB08-E83C-954C-8DB0-ED8001FA88CF}" destId="{64666C37-5D88-E946-9A07-FE25C0A143D8}" srcOrd="1" destOrd="0" presId="urn:microsoft.com/office/officeart/2005/8/layout/pList2"/>
    <dgm:cxn modelId="{3020ED7D-4119-5147-B8AC-C8743A9A7E17}" type="presParOf" srcId="{5531FB08-E83C-954C-8DB0-ED8001FA88CF}" destId="{B5829ED9-9C49-F14F-8A9C-A0AA2EB957D3}" srcOrd="2" destOrd="0" presId="urn:microsoft.com/office/officeart/2005/8/layout/pList2"/>
    <dgm:cxn modelId="{AE20EBEC-C679-5843-9CE8-468B3EA5F3BD}" type="presParOf" srcId="{F5B264F1-D185-1147-87D6-972328B1A968}" destId="{A1D1257A-783C-C746-9BDA-10040B46380E}" srcOrd="11" destOrd="0" presId="urn:microsoft.com/office/officeart/2005/8/layout/pList2"/>
    <dgm:cxn modelId="{BD896D49-60A9-AB4B-B2BB-E0822CF14ED7}" type="presParOf" srcId="{F5B264F1-D185-1147-87D6-972328B1A968}" destId="{3CDA334A-07F0-0145-87B0-A5C7EE717561}" srcOrd="12" destOrd="0" presId="urn:microsoft.com/office/officeart/2005/8/layout/pList2"/>
    <dgm:cxn modelId="{6B03572B-D8DC-3045-96A5-856560B60F35}" type="presParOf" srcId="{3CDA334A-07F0-0145-87B0-A5C7EE717561}" destId="{E6C769CF-3571-C84A-9DDF-B5C5471A57E7}" srcOrd="0" destOrd="0" presId="urn:microsoft.com/office/officeart/2005/8/layout/pList2"/>
    <dgm:cxn modelId="{8E47C2D3-F703-7D4C-A821-5C424FC8CC0B}" type="presParOf" srcId="{3CDA334A-07F0-0145-87B0-A5C7EE717561}" destId="{F8C56757-7D3D-E145-A66D-9272F01CAE0B}" srcOrd="1" destOrd="0" presId="urn:microsoft.com/office/officeart/2005/8/layout/pList2"/>
    <dgm:cxn modelId="{6EF92533-2AE4-4546-8DCA-62722C7A7515}" type="presParOf" srcId="{3CDA334A-07F0-0145-87B0-A5C7EE717561}" destId="{112F2D5A-1001-F945-B141-291AC54A2142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6066D813-CB35-754A-8B12-9D8431375A99}" type="doc">
      <dgm:prSet loTypeId="urn:microsoft.com/office/officeart/2005/8/layout/vList3" loCatId="list" qsTypeId="urn:microsoft.com/office/officeart/2005/8/quickstyle/3d3" qsCatId="3D" csTypeId="urn:microsoft.com/office/officeart/2005/8/colors/accent3_4" csCatId="accent3" phldr="1"/>
      <dgm:spPr/>
      <dgm:t>
        <a:bodyPr/>
        <a:lstStyle/>
        <a:p>
          <a:endParaRPr lang="it-IT"/>
        </a:p>
      </dgm:t>
    </dgm:pt>
    <dgm:pt modelId="{08098C08-74C5-FA45-B7B9-C537D82CB41D}">
      <dgm:prSet/>
      <dgm:spPr/>
      <dgm:t>
        <a:bodyPr/>
        <a:lstStyle/>
        <a:p>
          <a:r>
            <a:rPr lang="it-IT" dirty="0" err="1"/>
            <a:t>Graphical</a:t>
          </a:r>
          <a:r>
            <a:rPr lang="it-IT" dirty="0"/>
            <a:t> User Interface</a:t>
          </a:r>
        </a:p>
      </dgm:t>
    </dgm:pt>
    <dgm:pt modelId="{B298BCA6-311C-F947-85FC-796CF6468BB4}" type="parTrans" cxnId="{C1FC06CF-9ED7-8140-94C4-2B5DD9A12F9E}">
      <dgm:prSet/>
      <dgm:spPr/>
      <dgm:t>
        <a:bodyPr/>
        <a:lstStyle/>
        <a:p>
          <a:endParaRPr lang="it-IT"/>
        </a:p>
      </dgm:t>
    </dgm:pt>
    <dgm:pt modelId="{0F43A904-073F-B344-BDF0-CD8048FB94BE}" type="sibTrans" cxnId="{C1FC06CF-9ED7-8140-94C4-2B5DD9A12F9E}">
      <dgm:prSet/>
      <dgm:spPr/>
      <dgm:t>
        <a:bodyPr/>
        <a:lstStyle/>
        <a:p>
          <a:endParaRPr lang="it-IT"/>
        </a:p>
      </dgm:t>
    </dgm:pt>
    <dgm:pt modelId="{D3191FE1-F418-3543-88B7-442432B66318}" type="pres">
      <dgm:prSet presAssocID="{6066D813-CB35-754A-8B12-9D8431375A99}" presName="linearFlow" presStyleCnt="0">
        <dgm:presLayoutVars>
          <dgm:dir/>
          <dgm:resizeHandles val="exact"/>
        </dgm:presLayoutVars>
      </dgm:prSet>
      <dgm:spPr/>
    </dgm:pt>
    <dgm:pt modelId="{610AD3BB-E49F-9C4D-9E47-99B24EE48127}" type="pres">
      <dgm:prSet presAssocID="{08098C08-74C5-FA45-B7B9-C537D82CB41D}" presName="composite" presStyleCnt="0"/>
      <dgm:spPr/>
    </dgm:pt>
    <dgm:pt modelId="{80457A92-2EAF-F748-BE85-DF96A4248511}" type="pres">
      <dgm:prSet presAssocID="{08098C08-74C5-FA45-B7B9-C537D82CB41D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D794000-CC45-174F-BB5D-977B2D8829A6}" type="pres">
      <dgm:prSet presAssocID="{08098C08-74C5-FA45-B7B9-C537D82CB41D}" presName="txShp" presStyleLbl="node1" presStyleIdx="0" presStyleCnt="1">
        <dgm:presLayoutVars>
          <dgm:bulletEnabled val="1"/>
        </dgm:presLayoutVars>
      </dgm:prSet>
      <dgm:spPr/>
    </dgm:pt>
  </dgm:ptLst>
  <dgm:cxnLst>
    <dgm:cxn modelId="{19C1C271-66B8-864E-A6DA-B8D93B5A8985}" type="presOf" srcId="{08098C08-74C5-FA45-B7B9-C537D82CB41D}" destId="{ED794000-CC45-174F-BB5D-977B2D8829A6}" srcOrd="0" destOrd="0" presId="urn:microsoft.com/office/officeart/2005/8/layout/vList3"/>
    <dgm:cxn modelId="{EA9B3BAD-6FB2-CF41-B738-3B2D0C60D336}" type="presOf" srcId="{6066D813-CB35-754A-8B12-9D8431375A99}" destId="{D3191FE1-F418-3543-88B7-442432B66318}" srcOrd="0" destOrd="0" presId="urn:microsoft.com/office/officeart/2005/8/layout/vList3"/>
    <dgm:cxn modelId="{C1FC06CF-9ED7-8140-94C4-2B5DD9A12F9E}" srcId="{6066D813-CB35-754A-8B12-9D8431375A99}" destId="{08098C08-74C5-FA45-B7B9-C537D82CB41D}" srcOrd="0" destOrd="0" parTransId="{B298BCA6-311C-F947-85FC-796CF6468BB4}" sibTransId="{0F43A904-073F-B344-BDF0-CD8048FB94BE}"/>
    <dgm:cxn modelId="{8C6E1F0D-D8F2-0A4D-B429-4E9F02EC4EFE}" type="presParOf" srcId="{D3191FE1-F418-3543-88B7-442432B66318}" destId="{610AD3BB-E49F-9C4D-9E47-99B24EE48127}" srcOrd="0" destOrd="0" presId="urn:microsoft.com/office/officeart/2005/8/layout/vList3"/>
    <dgm:cxn modelId="{A0974303-F207-BF4C-A227-01E32239BC40}" type="presParOf" srcId="{610AD3BB-E49F-9C4D-9E47-99B24EE48127}" destId="{80457A92-2EAF-F748-BE85-DF96A4248511}" srcOrd="0" destOrd="0" presId="urn:microsoft.com/office/officeart/2005/8/layout/vList3"/>
    <dgm:cxn modelId="{9037BA66-65C9-8643-8F12-7E91B8184432}" type="presParOf" srcId="{610AD3BB-E49F-9C4D-9E47-99B24EE48127}" destId="{ED794000-CC45-174F-BB5D-977B2D8829A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947E11-A010-2A40-BECA-ABD4FA1DFD23}">
      <dsp:nvSpPr>
        <dsp:cNvPr id="0" name=""/>
        <dsp:cNvSpPr/>
      </dsp:nvSpPr>
      <dsp:spPr>
        <a:xfrm>
          <a:off x="0" y="17313"/>
          <a:ext cx="10515600" cy="136800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b="1" kern="1200" dirty="0"/>
            <a:t>Gianluca Gortan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b="1" kern="1200" dirty="0" err="1"/>
            <a:t>Aerospace</a:t>
          </a:r>
          <a:r>
            <a:rPr lang="it-IT" sz="1800" b="1" kern="1200" dirty="0"/>
            <a:t> </a:t>
          </a:r>
          <a:r>
            <a:rPr lang="it-IT" sz="1800" b="1" kern="1200" dirty="0" err="1"/>
            <a:t>engineering</a:t>
          </a:r>
          <a:r>
            <a:rPr lang="it-IT" sz="1800" b="1" kern="1200" dirty="0"/>
            <a:t> </a:t>
          </a:r>
          <a:r>
            <a:rPr lang="it-IT" sz="1800" b="1" kern="1200" dirty="0" err="1"/>
            <a:t>student</a:t>
          </a:r>
          <a:endParaRPr lang="it-IT" sz="1800" b="1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b="1" kern="1200" dirty="0"/>
            <a:t>Designer </a:t>
          </a:r>
          <a:r>
            <a:rPr lang="it-IT" sz="1800" kern="1200" dirty="0"/>
            <a:t>(</a:t>
          </a:r>
          <a:r>
            <a:rPr lang="it-IT" sz="1800" kern="1200" dirty="0" err="1"/>
            <a:t>Graphical</a:t>
          </a:r>
          <a:r>
            <a:rPr lang="it-IT" sz="1800" kern="1200" dirty="0"/>
            <a:t> User </a:t>
          </a:r>
          <a:r>
            <a:rPr lang="it-IT" sz="1800" kern="1200" dirty="0" err="1"/>
            <a:t>interface</a:t>
          </a:r>
          <a:r>
            <a:rPr lang="it-IT" sz="1800" kern="1200" dirty="0"/>
            <a:t> - Video YT)</a:t>
          </a:r>
        </a:p>
      </dsp:txBody>
      <dsp:txXfrm>
        <a:off x="2195563" y="17313"/>
        <a:ext cx="8320036" cy="1368004"/>
      </dsp:txXfrm>
    </dsp:sp>
    <dsp:sp modelId="{DC31696E-8948-B84D-A16D-3E8B14769089}">
      <dsp:nvSpPr>
        <dsp:cNvPr id="0" name=""/>
        <dsp:cNvSpPr/>
      </dsp:nvSpPr>
      <dsp:spPr>
        <a:xfrm>
          <a:off x="424000" y="0"/>
          <a:ext cx="1440006" cy="140263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B991D2-AF87-CB41-BA5B-754C1F8D3B17}">
      <dsp:nvSpPr>
        <dsp:cNvPr id="0" name=""/>
        <dsp:cNvSpPr/>
      </dsp:nvSpPr>
      <dsp:spPr>
        <a:xfrm>
          <a:off x="0" y="1502541"/>
          <a:ext cx="10515600" cy="136800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b="1" kern="1200" dirty="0"/>
            <a:t>Lorenzo Limoli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b="1" kern="1200" dirty="0"/>
            <a:t>Computer </a:t>
          </a:r>
          <a:r>
            <a:rPr lang="it-IT" sz="1800" b="1" kern="1200" dirty="0" err="1"/>
            <a:t>engineering</a:t>
          </a:r>
          <a:r>
            <a:rPr lang="it-IT" sz="1800" b="1" kern="1200" dirty="0"/>
            <a:t> </a:t>
          </a:r>
          <a:r>
            <a:rPr lang="it-IT" sz="1800" b="1" kern="1200" dirty="0" err="1"/>
            <a:t>student</a:t>
          </a:r>
          <a:endParaRPr lang="it-IT" sz="1800" b="1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it-IT" sz="1800" b="1" i="0" kern="1200" dirty="0"/>
            <a:t>Software Developer </a:t>
          </a:r>
          <a:r>
            <a:rPr lang="it-IT" sz="1800" b="0" i="0" kern="1200" dirty="0"/>
            <a:t>(</a:t>
          </a:r>
          <a:r>
            <a:rPr lang="it-IT" sz="1800" b="0" i="0" kern="1200" dirty="0" err="1"/>
            <a:t>Main</a:t>
          </a:r>
          <a:r>
            <a:rPr lang="it-IT" sz="1800" b="0" i="0" kern="1200" dirty="0"/>
            <a:t> </a:t>
          </a:r>
          <a:r>
            <a:rPr lang="it-IT" sz="1800" b="0" i="0" kern="1200" dirty="0" err="1"/>
            <a:t>Hub</a:t>
          </a:r>
          <a:r>
            <a:rPr lang="it-IT" sz="1800" b="0" i="0" kern="1200" dirty="0"/>
            <a:t> code – Server code - Web API – Website – GUI – Games code – Android App)</a:t>
          </a:r>
          <a:endParaRPr lang="it-IT" sz="1800" kern="1200" dirty="0"/>
        </a:p>
      </dsp:txBody>
      <dsp:txXfrm>
        <a:off x="2195563" y="1502541"/>
        <a:ext cx="8320036" cy="1368004"/>
      </dsp:txXfrm>
    </dsp:sp>
    <dsp:sp modelId="{0F124069-6586-074F-82EC-BAA9B95ECB2A}">
      <dsp:nvSpPr>
        <dsp:cNvPr id="0" name=""/>
        <dsp:cNvSpPr/>
      </dsp:nvSpPr>
      <dsp:spPr>
        <a:xfrm>
          <a:off x="424000" y="1495075"/>
          <a:ext cx="1440006" cy="1382937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" r="-1000"/>
          </a:stretch>
        </a:blip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A85552-D94D-0B4F-A679-3A2586DA5BD6}">
      <dsp:nvSpPr>
        <dsp:cNvPr id="0" name=""/>
        <dsp:cNvSpPr/>
      </dsp:nvSpPr>
      <dsp:spPr>
        <a:xfrm>
          <a:off x="0" y="2970455"/>
          <a:ext cx="10515600" cy="136800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 err="1"/>
            <a:t>Mohamad</a:t>
          </a:r>
          <a:r>
            <a:rPr lang="it-IT" sz="2400" b="1" kern="1200" dirty="0"/>
            <a:t> </a:t>
          </a:r>
          <a:r>
            <a:rPr lang="it-IT" sz="2400" b="1" kern="1200" dirty="0" err="1"/>
            <a:t>Mostafa</a:t>
          </a:r>
          <a:endParaRPr lang="it-IT" sz="2400" b="1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b="1" kern="1200" dirty="0"/>
            <a:t>Electronic and </a:t>
          </a:r>
          <a:r>
            <a:rPr lang="it-IT" sz="1800" b="1" kern="1200" dirty="0" err="1"/>
            <a:t>communications</a:t>
          </a:r>
          <a:r>
            <a:rPr lang="it-IT" sz="1800" b="1" kern="1200" dirty="0"/>
            <a:t> </a:t>
          </a:r>
          <a:r>
            <a:rPr lang="it-IT" sz="1800" b="1" kern="1200" dirty="0" err="1"/>
            <a:t>engineering</a:t>
          </a:r>
          <a:r>
            <a:rPr lang="it-IT" sz="1800" b="1" kern="1200" dirty="0"/>
            <a:t> </a:t>
          </a:r>
          <a:r>
            <a:rPr lang="it-IT" sz="1800" b="1" kern="1200" dirty="0" err="1"/>
            <a:t>student</a:t>
          </a:r>
          <a:endParaRPr lang="it-IT" sz="1800" b="1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it-IT" sz="1800" b="1" i="0" kern="1200" dirty="0"/>
            <a:t>Software Developer </a:t>
          </a:r>
          <a:r>
            <a:rPr lang="it-IT" sz="1800" b="0" i="0" kern="1200" dirty="0"/>
            <a:t>(Games Code – Android App)</a:t>
          </a:r>
          <a:endParaRPr lang="it-IT" sz="1800" kern="1200" dirty="0"/>
        </a:p>
      </dsp:txBody>
      <dsp:txXfrm>
        <a:off x="2195563" y="2970455"/>
        <a:ext cx="8320036" cy="1368004"/>
      </dsp:txXfrm>
    </dsp:sp>
    <dsp:sp modelId="{B357A71D-0D85-3148-956C-F51069B4DBA6}">
      <dsp:nvSpPr>
        <dsp:cNvPr id="0" name=""/>
        <dsp:cNvSpPr/>
      </dsp:nvSpPr>
      <dsp:spPr>
        <a:xfrm>
          <a:off x="424000" y="2970458"/>
          <a:ext cx="1440006" cy="1367998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7AAE5A-D1A9-FF4D-B142-8E3D3AE218DC}">
      <dsp:nvSpPr>
        <dsp:cNvPr id="0" name=""/>
        <dsp:cNvSpPr/>
      </dsp:nvSpPr>
      <dsp:spPr>
        <a:xfrm>
          <a:off x="0" y="4430903"/>
          <a:ext cx="10515600" cy="140600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700" b="1" kern="1200" dirty="0"/>
            <a:t>Pierluigi Vancheri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b="1" kern="1200" dirty="0"/>
            <a:t>Computer </a:t>
          </a:r>
          <a:r>
            <a:rPr lang="it-IT" sz="1800" b="1" kern="1200" dirty="0" err="1"/>
            <a:t>engineering</a:t>
          </a:r>
          <a:r>
            <a:rPr lang="it-IT" sz="1800" b="1" kern="1200" dirty="0"/>
            <a:t> </a:t>
          </a:r>
          <a:r>
            <a:rPr lang="it-IT" sz="1800" b="1" kern="1200" dirty="0" err="1"/>
            <a:t>student</a:t>
          </a:r>
          <a:endParaRPr lang="it-IT" sz="1800" b="1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it-IT" sz="1800" b="1" i="0" kern="1200" dirty="0"/>
            <a:t>Software Developer</a:t>
          </a:r>
          <a:r>
            <a:rPr lang="it-IT" sz="1800" b="0" i="0" kern="1200" dirty="0"/>
            <a:t> (Server code – Android App – Web API - Website)</a:t>
          </a:r>
          <a:endParaRPr lang="it-IT" sz="3400" kern="1200" dirty="0"/>
        </a:p>
      </dsp:txBody>
      <dsp:txXfrm>
        <a:off x="2195563" y="4430903"/>
        <a:ext cx="8320036" cy="1406007"/>
      </dsp:txXfrm>
    </dsp:sp>
    <dsp:sp modelId="{99C9A64E-4485-2449-A6A2-FBA3EDD32090}">
      <dsp:nvSpPr>
        <dsp:cNvPr id="0" name=""/>
        <dsp:cNvSpPr/>
      </dsp:nvSpPr>
      <dsp:spPr>
        <a:xfrm>
          <a:off x="424000" y="4449907"/>
          <a:ext cx="1440006" cy="1367998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000" b="-7000"/>
          </a:stretch>
        </a:blip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071441" y="0"/>
          <a:ext cx="340894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48590" rIns="277368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900" kern="1200">
              <a:cs typeface="Calibri Light"/>
            </a:rPr>
            <a:t>API's LIST</a:t>
          </a:r>
          <a:endParaRPr lang="it-IT" sz="3900" kern="1200"/>
        </a:p>
      </dsp:txBody>
      <dsp:txXfrm rot="10800000">
        <a:off x="1284240" y="0"/>
        <a:ext cx="3196141" cy="851195"/>
      </dsp:txXfrm>
    </dsp:sp>
    <dsp:sp modelId="{80457A92-2EAF-F748-BE85-DF96A4248511}">
      <dsp:nvSpPr>
        <dsp:cNvPr id="0" name=""/>
        <dsp:cNvSpPr/>
      </dsp:nvSpPr>
      <dsp:spPr>
        <a:xfrm>
          <a:off x="645844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071441" y="0"/>
          <a:ext cx="340894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48590" rIns="277368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900" kern="1200">
              <a:cs typeface="Calibri Light"/>
            </a:rPr>
            <a:t>Main APIs</a:t>
          </a:r>
          <a:endParaRPr lang="it-IT" sz="3900" kern="1200"/>
        </a:p>
      </dsp:txBody>
      <dsp:txXfrm rot="10800000">
        <a:off x="1284240" y="0"/>
        <a:ext cx="3196141" cy="851195"/>
      </dsp:txXfrm>
    </dsp:sp>
    <dsp:sp modelId="{80457A92-2EAF-F748-BE85-DF96A4248511}">
      <dsp:nvSpPr>
        <dsp:cNvPr id="0" name=""/>
        <dsp:cNvSpPr/>
      </dsp:nvSpPr>
      <dsp:spPr>
        <a:xfrm>
          <a:off x="645844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071441" y="0"/>
          <a:ext cx="340894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87630" rIns="163576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kern="1200">
              <a:cs typeface="Calibri Light"/>
            </a:rPr>
            <a:t>Classes and Structures</a:t>
          </a:r>
        </a:p>
      </dsp:txBody>
      <dsp:txXfrm rot="10800000">
        <a:off x="1284240" y="0"/>
        <a:ext cx="3196141" cy="851195"/>
      </dsp:txXfrm>
    </dsp:sp>
    <dsp:sp modelId="{80457A92-2EAF-F748-BE85-DF96A4248511}">
      <dsp:nvSpPr>
        <dsp:cNvPr id="0" name=""/>
        <dsp:cNvSpPr/>
      </dsp:nvSpPr>
      <dsp:spPr>
        <a:xfrm>
          <a:off x="645844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071441" y="0"/>
          <a:ext cx="340894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48590" rIns="277368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900" kern="1200" dirty="0"/>
            <a:t>FEATURES</a:t>
          </a:r>
        </a:p>
      </dsp:txBody>
      <dsp:txXfrm rot="10800000">
        <a:off x="1284240" y="0"/>
        <a:ext cx="3196141" cy="851195"/>
      </dsp:txXfrm>
    </dsp:sp>
    <dsp:sp modelId="{80457A92-2EAF-F748-BE85-DF96A4248511}">
      <dsp:nvSpPr>
        <dsp:cNvPr id="0" name=""/>
        <dsp:cNvSpPr/>
      </dsp:nvSpPr>
      <dsp:spPr>
        <a:xfrm>
          <a:off x="645844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071441" y="0"/>
          <a:ext cx="340894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48590" rIns="277368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900" kern="1200">
              <a:cs typeface="Calibri Light"/>
            </a:rPr>
            <a:t>SERVER</a:t>
          </a:r>
          <a:r>
            <a:rPr lang="en-US" sz="3900" kern="1200">
              <a:cs typeface="Calibri Light"/>
            </a:rPr>
            <a:t> APIs</a:t>
          </a:r>
          <a:endParaRPr lang="it-IT" sz="3900" kern="1200"/>
        </a:p>
      </dsp:txBody>
      <dsp:txXfrm rot="10800000">
        <a:off x="1284240" y="0"/>
        <a:ext cx="3196141" cy="851195"/>
      </dsp:txXfrm>
    </dsp:sp>
    <dsp:sp modelId="{80457A92-2EAF-F748-BE85-DF96A4248511}">
      <dsp:nvSpPr>
        <dsp:cNvPr id="0" name=""/>
        <dsp:cNvSpPr/>
      </dsp:nvSpPr>
      <dsp:spPr>
        <a:xfrm>
          <a:off x="645844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071441" y="0"/>
          <a:ext cx="340894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25730" rIns="234696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300" kern="1200" dirty="0"/>
            <a:t>DATA STORAGE</a:t>
          </a:r>
        </a:p>
      </dsp:txBody>
      <dsp:txXfrm rot="10800000">
        <a:off x="1284240" y="0"/>
        <a:ext cx="3196141" cy="851195"/>
      </dsp:txXfrm>
    </dsp:sp>
    <dsp:sp modelId="{80457A92-2EAF-F748-BE85-DF96A4248511}">
      <dsp:nvSpPr>
        <dsp:cNvPr id="0" name=""/>
        <dsp:cNvSpPr/>
      </dsp:nvSpPr>
      <dsp:spPr>
        <a:xfrm>
          <a:off x="645844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071441" y="0"/>
          <a:ext cx="340894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48590" rIns="277368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900" kern="1200">
              <a:cs typeface="Calibri Light"/>
            </a:rPr>
            <a:t>DATABASE</a:t>
          </a:r>
          <a:endParaRPr lang="it-IT" sz="3900" kern="1200" dirty="0"/>
        </a:p>
      </dsp:txBody>
      <dsp:txXfrm rot="10800000">
        <a:off x="1284240" y="0"/>
        <a:ext cx="3196141" cy="851195"/>
      </dsp:txXfrm>
    </dsp:sp>
    <dsp:sp modelId="{80457A92-2EAF-F748-BE85-DF96A4248511}">
      <dsp:nvSpPr>
        <dsp:cNvPr id="0" name=""/>
        <dsp:cNvSpPr/>
      </dsp:nvSpPr>
      <dsp:spPr>
        <a:xfrm>
          <a:off x="645844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071441" y="0"/>
          <a:ext cx="340894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48590" rIns="277368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900" kern="1200" dirty="0"/>
            <a:t>FEATURES</a:t>
          </a:r>
        </a:p>
      </dsp:txBody>
      <dsp:txXfrm rot="10800000">
        <a:off x="1284240" y="0"/>
        <a:ext cx="3196141" cy="851195"/>
      </dsp:txXfrm>
    </dsp:sp>
    <dsp:sp modelId="{80457A92-2EAF-F748-BE85-DF96A4248511}">
      <dsp:nvSpPr>
        <dsp:cNvPr id="0" name=""/>
        <dsp:cNvSpPr/>
      </dsp:nvSpPr>
      <dsp:spPr>
        <a:xfrm>
          <a:off x="645844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071441" y="0"/>
          <a:ext cx="340894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02870" rIns="192024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700" kern="1200" dirty="0">
              <a:cs typeface="Calibri Light"/>
            </a:rPr>
            <a:t>GOOGLE FIREBASE</a:t>
          </a:r>
        </a:p>
      </dsp:txBody>
      <dsp:txXfrm rot="10800000">
        <a:off x="1284240" y="0"/>
        <a:ext cx="3196141" cy="851195"/>
      </dsp:txXfrm>
    </dsp:sp>
    <dsp:sp modelId="{80457A92-2EAF-F748-BE85-DF96A4248511}">
      <dsp:nvSpPr>
        <dsp:cNvPr id="0" name=""/>
        <dsp:cNvSpPr/>
      </dsp:nvSpPr>
      <dsp:spPr>
        <a:xfrm>
          <a:off x="645844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071441" y="0"/>
          <a:ext cx="340894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48590" rIns="277368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900" kern="1200" dirty="0"/>
            <a:t>PROFILES</a:t>
          </a:r>
        </a:p>
      </dsp:txBody>
      <dsp:txXfrm rot="10800000">
        <a:off x="1284240" y="0"/>
        <a:ext cx="3196141" cy="851195"/>
      </dsp:txXfrm>
    </dsp:sp>
    <dsp:sp modelId="{80457A92-2EAF-F748-BE85-DF96A4248511}">
      <dsp:nvSpPr>
        <dsp:cNvPr id="0" name=""/>
        <dsp:cNvSpPr/>
      </dsp:nvSpPr>
      <dsp:spPr>
        <a:xfrm>
          <a:off x="645844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071441" y="0"/>
          <a:ext cx="340894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87630" rIns="163576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b="1" kern="1200"/>
            <a:t>STARTING THE GAME</a:t>
          </a:r>
          <a:endParaRPr lang="it-IT" sz="2300" kern="1200" dirty="0"/>
        </a:p>
      </dsp:txBody>
      <dsp:txXfrm rot="10800000">
        <a:off x="1284240" y="0"/>
        <a:ext cx="3196141" cy="851195"/>
      </dsp:txXfrm>
    </dsp:sp>
    <dsp:sp modelId="{80457A92-2EAF-F748-BE85-DF96A4248511}">
      <dsp:nvSpPr>
        <dsp:cNvPr id="0" name=""/>
        <dsp:cNvSpPr/>
      </dsp:nvSpPr>
      <dsp:spPr>
        <a:xfrm>
          <a:off x="645844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071441" y="0"/>
          <a:ext cx="340894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48590" rIns="277368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900" kern="1200" dirty="0"/>
            <a:t>PROFILES</a:t>
          </a:r>
        </a:p>
      </dsp:txBody>
      <dsp:txXfrm rot="10800000">
        <a:off x="1284240" y="0"/>
        <a:ext cx="3196141" cy="851195"/>
      </dsp:txXfrm>
    </dsp:sp>
    <dsp:sp modelId="{80457A92-2EAF-F748-BE85-DF96A4248511}">
      <dsp:nvSpPr>
        <dsp:cNvPr id="0" name=""/>
        <dsp:cNvSpPr/>
      </dsp:nvSpPr>
      <dsp:spPr>
        <a:xfrm>
          <a:off x="645844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071441" y="0"/>
          <a:ext cx="340894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48590" rIns="277368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900" kern="1200">
              <a:cs typeface="Calibri Light"/>
            </a:rPr>
            <a:t>PAGES</a:t>
          </a:r>
          <a:endParaRPr lang="it-IT" sz="3900" kern="1200" dirty="0"/>
        </a:p>
      </dsp:txBody>
      <dsp:txXfrm rot="10800000">
        <a:off x="1284240" y="0"/>
        <a:ext cx="3196141" cy="851195"/>
      </dsp:txXfrm>
    </dsp:sp>
    <dsp:sp modelId="{80457A92-2EAF-F748-BE85-DF96A4248511}">
      <dsp:nvSpPr>
        <dsp:cNvPr id="0" name=""/>
        <dsp:cNvSpPr/>
      </dsp:nvSpPr>
      <dsp:spPr>
        <a:xfrm>
          <a:off x="645844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071441" y="0"/>
          <a:ext cx="340894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48590" rIns="277368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900" kern="1200">
              <a:cs typeface="Calibri Light"/>
            </a:rPr>
            <a:t>PAGES</a:t>
          </a:r>
          <a:endParaRPr lang="it-IT" sz="3900" kern="1200"/>
        </a:p>
      </dsp:txBody>
      <dsp:txXfrm rot="10800000">
        <a:off x="1284240" y="0"/>
        <a:ext cx="3196141" cy="851195"/>
      </dsp:txXfrm>
    </dsp:sp>
    <dsp:sp modelId="{80457A92-2EAF-F748-BE85-DF96A4248511}">
      <dsp:nvSpPr>
        <dsp:cNvPr id="0" name=""/>
        <dsp:cNvSpPr/>
      </dsp:nvSpPr>
      <dsp:spPr>
        <a:xfrm>
          <a:off x="645844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277081" y="0"/>
          <a:ext cx="422536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02870" rIns="192024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700" kern="1200" dirty="0"/>
            <a:t>SMARTPHONE SENSORS</a:t>
          </a:r>
        </a:p>
      </dsp:txBody>
      <dsp:txXfrm rot="10800000">
        <a:off x="1489880" y="0"/>
        <a:ext cx="4012561" cy="851195"/>
      </dsp:txXfrm>
    </dsp:sp>
    <dsp:sp modelId="{80457A92-2EAF-F748-BE85-DF96A4248511}">
      <dsp:nvSpPr>
        <dsp:cNvPr id="0" name=""/>
        <dsp:cNvSpPr/>
      </dsp:nvSpPr>
      <dsp:spPr>
        <a:xfrm>
          <a:off x="851483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071441" y="0"/>
          <a:ext cx="340894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48590" rIns="277368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900" kern="1200" dirty="0"/>
            <a:t>PLAYING </a:t>
          </a:r>
        </a:p>
      </dsp:txBody>
      <dsp:txXfrm rot="10800000">
        <a:off x="1284240" y="0"/>
        <a:ext cx="3196141" cy="851195"/>
      </dsp:txXfrm>
    </dsp:sp>
    <dsp:sp modelId="{80457A92-2EAF-F748-BE85-DF96A4248511}">
      <dsp:nvSpPr>
        <dsp:cNvPr id="0" name=""/>
        <dsp:cNvSpPr/>
      </dsp:nvSpPr>
      <dsp:spPr>
        <a:xfrm>
          <a:off x="645844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277081" y="0"/>
          <a:ext cx="422536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33350" rIns="24892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500" kern="1200" dirty="0"/>
            <a:t>HOMMY’S GAMES</a:t>
          </a:r>
        </a:p>
      </dsp:txBody>
      <dsp:txXfrm rot="10800000">
        <a:off x="1489880" y="0"/>
        <a:ext cx="4012561" cy="851195"/>
      </dsp:txXfrm>
    </dsp:sp>
    <dsp:sp modelId="{80457A92-2EAF-F748-BE85-DF96A4248511}">
      <dsp:nvSpPr>
        <dsp:cNvPr id="0" name=""/>
        <dsp:cNvSpPr/>
      </dsp:nvSpPr>
      <dsp:spPr>
        <a:xfrm>
          <a:off x="851483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277081" y="0"/>
          <a:ext cx="422536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21920" rIns="227584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200" kern="1200" dirty="0"/>
            <a:t>FITNESS CHALLENGE</a:t>
          </a:r>
        </a:p>
      </dsp:txBody>
      <dsp:txXfrm rot="10800000">
        <a:off x="1489880" y="0"/>
        <a:ext cx="4012561" cy="851195"/>
      </dsp:txXfrm>
    </dsp:sp>
    <dsp:sp modelId="{80457A92-2EAF-F748-BE85-DF96A4248511}">
      <dsp:nvSpPr>
        <dsp:cNvPr id="0" name=""/>
        <dsp:cNvSpPr/>
      </dsp:nvSpPr>
      <dsp:spPr>
        <a:xfrm>
          <a:off x="851483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277081" y="0"/>
          <a:ext cx="422536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21920" rIns="227584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200" kern="1200" dirty="0"/>
            <a:t>FITNESS CHALLENGE</a:t>
          </a:r>
        </a:p>
      </dsp:txBody>
      <dsp:txXfrm rot="10800000">
        <a:off x="1489880" y="0"/>
        <a:ext cx="4012561" cy="851195"/>
      </dsp:txXfrm>
    </dsp:sp>
    <dsp:sp modelId="{80457A92-2EAF-F748-BE85-DF96A4248511}">
      <dsp:nvSpPr>
        <dsp:cNvPr id="0" name=""/>
        <dsp:cNvSpPr/>
      </dsp:nvSpPr>
      <dsp:spPr>
        <a:xfrm>
          <a:off x="851483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386217" y="0"/>
          <a:ext cx="4658646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kern="1200" dirty="0"/>
            <a:t>MUSIC TRIVIA CHALLENGE</a:t>
          </a:r>
        </a:p>
      </dsp:txBody>
      <dsp:txXfrm rot="10800000">
        <a:off x="1599016" y="0"/>
        <a:ext cx="4445847" cy="851195"/>
      </dsp:txXfrm>
    </dsp:sp>
    <dsp:sp modelId="{80457A92-2EAF-F748-BE85-DF96A4248511}">
      <dsp:nvSpPr>
        <dsp:cNvPr id="0" name=""/>
        <dsp:cNvSpPr/>
      </dsp:nvSpPr>
      <dsp:spPr>
        <a:xfrm>
          <a:off x="960619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386217" y="0"/>
          <a:ext cx="4658646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kern="1200" dirty="0"/>
            <a:t>MUSIC TRIVIA CHALLENGE</a:t>
          </a:r>
        </a:p>
      </dsp:txBody>
      <dsp:txXfrm rot="10800000">
        <a:off x="1599016" y="0"/>
        <a:ext cx="4445847" cy="851195"/>
      </dsp:txXfrm>
    </dsp:sp>
    <dsp:sp modelId="{80457A92-2EAF-F748-BE85-DF96A4248511}">
      <dsp:nvSpPr>
        <dsp:cNvPr id="0" name=""/>
        <dsp:cNvSpPr/>
      </dsp:nvSpPr>
      <dsp:spPr>
        <a:xfrm>
          <a:off x="960619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071441" y="0"/>
          <a:ext cx="340894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48590" rIns="277368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900" b="1" kern="1200" dirty="0"/>
            <a:t>LOG IN</a:t>
          </a:r>
          <a:endParaRPr lang="it-IT" sz="3900" kern="1200" dirty="0"/>
        </a:p>
      </dsp:txBody>
      <dsp:txXfrm rot="10800000">
        <a:off x="1284240" y="0"/>
        <a:ext cx="3196141" cy="851195"/>
      </dsp:txXfrm>
    </dsp:sp>
    <dsp:sp modelId="{80457A92-2EAF-F748-BE85-DF96A4248511}">
      <dsp:nvSpPr>
        <dsp:cNvPr id="0" name=""/>
        <dsp:cNvSpPr/>
      </dsp:nvSpPr>
      <dsp:spPr>
        <a:xfrm>
          <a:off x="645844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386217" y="0"/>
          <a:ext cx="4658646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37160" rIns="256032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600" kern="1200" dirty="0"/>
            <a:t>VOICE HZ DETECTOR</a:t>
          </a:r>
        </a:p>
      </dsp:txBody>
      <dsp:txXfrm rot="10800000">
        <a:off x="1599016" y="0"/>
        <a:ext cx="4445847" cy="851195"/>
      </dsp:txXfrm>
    </dsp:sp>
    <dsp:sp modelId="{80457A92-2EAF-F748-BE85-DF96A4248511}">
      <dsp:nvSpPr>
        <dsp:cNvPr id="0" name=""/>
        <dsp:cNvSpPr/>
      </dsp:nvSpPr>
      <dsp:spPr>
        <a:xfrm>
          <a:off x="960619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386217" y="0"/>
          <a:ext cx="4658646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37160" rIns="256032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600" kern="1200" dirty="0"/>
            <a:t>VOICE HZ DETECTOR</a:t>
          </a:r>
        </a:p>
      </dsp:txBody>
      <dsp:txXfrm rot="10800000">
        <a:off x="1599016" y="0"/>
        <a:ext cx="4445847" cy="851195"/>
      </dsp:txXfrm>
    </dsp:sp>
    <dsp:sp modelId="{80457A92-2EAF-F748-BE85-DF96A4248511}">
      <dsp:nvSpPr>
        <dsp:cNvPr id="0" name=""/>
        <dsp:cNvSpPr/>
      </dsp:nvSpPr>
      <dsp:spPr>
        <a:xfrm>
          <a:off x="960619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386217" y="0"/>
          <a:ext cx="4658646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48590" rIns="277368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900" kern="1200" dirty="0"/>
            <a:t>DANCE &amp; STOP</a:t>
          </a:r>
        </a:p>
      </dsp:txBody>
      <dsp:txXfrm rot="10800000">
        <a:off x="1599016" y="0"/>
        <a:ext cx="4445847" cy="851195"/>
      </dsp:txXfrm>
    </dsp:sp>
    <dsp:sp modelId="{80457A92-2EAF-F748-BE85-DF96A4248511}">
      <dsp:nvSpPr>
        <dsp:cNvPr id="0" name=""/>
        <dsp:cNvSpPr/>
      </dsp:nvSpPr>
      <dsp:spPr>
        <a:xfrm>
          <a:off x="960619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386217" y="0"/>
          <a:ext cx="4658646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48590" rIns="277368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900" kern="1200" dirty="0"/>
            <a:t>DANCE &amp; STOP</a:t>
          </a:r>
        </a:p>
      </dsp:txBody>
      <dsp:txXfrm rot="10800000">
        <a:off x="1599016" y="0"/>
        <a:ext cx="4445847" cy="851195"/>
      </dsp:txXfrm>
    </dsp:sp>
    <dsp:sp modelId="{80457A92-2EAF-F748-BE85-DF96A4248511}">
      <dsp:nvSpPr>
        <dsp:cNvPr id="0" name=""/>
        <dsp:cNvSpPr/>
      </dsp:nvSpPr>
      <dsp:spPr>
        <a:xfrm>
          <a:off x="960619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386217" y="0"/>
          <a:ext cx="4658646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48590" rIns="277368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900" kern="1200" dirty="0"/>
            <a:t>DANCE &amp; STOP</a:t>
          </a:r>
        </a:p>
      </dsp:txBody>
      <dsp:txXfrm rot="10800000">
        <a:off x="1599016" y="0"/>
        <a:ext cx="4445847" cy="851195"/>
      </dsp:txXfrm>
    </dsp:sp>
    <dsp:sp modelId="{80457A92-2EAF-F748-BE85-DF96A4248511}">
      <dsp:nvSpPr>
        <dsp:cNvPr id="0" name=""/>
        <dsp:cNvSpPr/>
      </dsp:nvSpPr>
      <dsp:spPr>
        <a:xfrm>
          <a:off x="960619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386217" y="0"/>
          <a:ext cx="4658646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48590" rIns="277368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900" kern="1200" dirty="0"/>
            <a:t>WINNER &amp; LOSERS</a:t>
          </a:r>
        </a:p>
      </dsp:txBody>
      <dsp:txXfrm rot="10800000">
        <a:off x="1599016" y="0"/>
        <a:ext cx="4445847" cy="851195"/>
      </dsp:txXfrm>
    </dsp:sp>
    <dsp:sp modelId="{80457A92-2EAF-F748-BE85-DF96A4248511}">
      <dsp:nvSpPr>
        <dsp:cNvPr id="0" name=""/>
        <dsp:cNvSpPr/>
      </dsp:nvSpPr>
      <dsp:spPr>
        <a:xfrm>
          <a:off x="960619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071441" y="0"/>
          <a:ext cx="340894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14300" rIns="21336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000" kern="1200" dirty="0"/>
            <a:t>WAITING ROOM</a:t>
          </a:r>
        </a:p>
      </dsp:txBody>
      <dsp:txXfrm rot="10800000">
        <a:off x="1284240" y="0"/>
        <a:ext cx="3196141" cy="851195"/>
      </dsp:txXfrm>
    </dsp:sp>
    <dsp:sp modelId="{80457A92-2EAF-F748-BE85-DF96A4248511}">
      <dsp:nvSpPr>
        <dsp:cNvPr id="0" name=""/>
        <dsp:cNvSpPr/>
      </dsp:nvSpPr>
      <dsp:spPr>
        <a:xfrm>
          <a:off x="645844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071441" y="0"/>
          <a:ext cx="340894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14300" rIns="21336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000" b="1" kern="1200" dirty="0"/>
            <a:t>RANDOM GAME</a:t>
          </a:r>
          <a:endParaRPr lang="it-IT" sz="3000" kern="1200" dirty="0"/>
        </a:p>
      </dsp:txBody>
      <dsp:txXfrm rot="10800000">
        <a:off x="1284240" y="0"/>
        <a:ext cx="3196141" cy="851195"/>
      </dsp:txXfrm>
    </dsp:sp>
    <dsp:sp modelId="{80457A92-2EAF-F748-BE85-DF96A4248511}">
      <dsp:nvSpPr>
        <dsp:cNvPr id="0" name=""/>
        <dsp:cNvSpPr/>
      </dsp:nvSpPr>
      <dsp:spPr>
        <a:xfrm>
          <a:off x="645844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071441" y="0"/>
          <a:ext cx="340894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48590" rIns="277368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900" kern="1200" dirty="0"/>
            <a:t>FEATURES</a:t>
          </a:r>
        </a:p>
      </dsp:txBody>
      <dsp:txXfrm rot="10800000">
        <a:off x="1284240" y="0"/>
        <a:ext cx="3196141" cy="851195"/>
      </dsp:txXfrm>
    </dsp:sp>
    <dsp:sp modelId="{80457A92-2EAF-F748-BE85-DF96A4248511}">
      <dsp:nvSpPr>
        <dsp:cNvPr id="0" name=""/>
        <dsp:cNvSpPr/>
      </dsp:nvSpPr>
      <dsp:spPr>
        <a:xfrm>
          <a:off x="645844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071441" y="0"/>
          <a:ext cx="340894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18110" rIns="220472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100" kern="1200" dirty="0"/>
            <a:t>USED LIBRARIES</a:t>
          </a:r>
        </a:p>
      </dsp:txBody>
      <dsp:txXfrm rot="10800000">
        <a:off x="1284240" y="0"/>
        <a:ext cx="3196141" cy="851195"/>
      </dsp:txXfrm>
    </dsp:sp>
    <dsp:sp modelId="{80457A92-2EAF-F748-BE85-DF96A4248511}">
      <dsp:nvSpPr>
        <dsp:cNvPr id="0" name=""/>
        <dsp:cNvSpPr/>
      </dsp:nvSpPr>
      <dsp:spPr>
        <a:xfrm>
          <a:off x="645844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A8F33A-D5D2-6D42-9074-93634BDC65B4}">
      <dsp:nvSpPr>
        <dsp:cNvPr id="0" name=""/>
        <dsp:cNvSpPr/>
      </dsp:nvSpPr>
      <dsp:spPr>
        <a:xfrm>
          <a:off x="0" y="0"/>
          <a:ext cx="10363200" cy="1205284"/>
        </a:xfrm>
        <a:prstGeom prst="roundRect">
          <a:avLst>
            <a:gd name="adj" fmla="val 10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74EBC3-04EE-E349-9DD4-E5723C9A86F9}">
      <dsp:nvSpPr>
        <dsp:cNvPr id="0" name=""/>
        <dsp:cNvSpPr/>
      </dsp:nvSpPr>
      <dsp:spPr>
        <a:xfrm>
          <a:off x="319457" y="152643"/>
          <a:ext cx="1279511" cy="899996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7796" r="7796"/>
          </a:stretch>
        </a:blip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54BE74-A2EF-EC44-8985-CF751551BF19}">
      <dsp:nvSpPr>
        <dsp:cNvPr id="0" name=""/>
        <dsp:cNvSpPr/>
      </dsp:nvSpPr>
      <dsp:spPr>
        <a:xfrm rot="10800000">
          <a:off x="319457" y="1205284"/>
          <a:ext cx="1279511" cy="1473124"/>
        </a:xfrm>
        <a:prstGeom prst="round2SameRect">
          <a:avLst>
            <a:gd name="adj1" fmla="val 10500"/>
            <a:gd name="adj2" fmla="val 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 err="1"/>
            <a:t>python-vlc</a:t>
          </a:r>
          <a:endParaRPr lang="it-IT" sz="1600" b="1" kern="1200" dirty="0"/>
        </a:p>
      </dsp:txBody>
      <dsp:txXfrm rot="10800000">
        <a:off x="358806" y="1205284"/>
        <a:ext cx="1200813" cy="1433775"/>
      </dsp:txXfrm>
    </dsp:sp>
    <dsp:sp modelId="{36D2921B-1AA9-194E-8EFE-31A2D7C78CF2}">
      <dsp:nvSpPr>
        <dsp:cNvPr id="0" name=""/>
        <dsp:cNvSpPr/>
      </dsp:nvSpPr>
      <dsp:spPr>
        <a:xfrm>
          <a:off x="1726920" y="160704"/>
          <a:ext cx="1279511" cy="88387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1000" b="-41000"/>
          </a:stretch>
        </a:blip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9E4BF1-DFA7-084F-B261-86151CDB618B}">
      <dsp:nvSpPr>
        <dsp:cNvPr id="0" name=""/>
        <dsp:cNvSpPr/>
      </dsp:nvSpPr>
      <dsp:spPr>
        <a:xfrm rot="10800000">
          <a:off x="1726920" y="1205284"/>
          <a:ext cx="1279511" cy="1473124"/>
        </a:xfrm>
        <a:prstGeom prst="round2SameRect">
          <a:avLst>
            <a:gd name="adj1" fmla="val 10500"/>
            <a:gd name="adj2" fmla="val 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 err="1"/>
            <a:t>mysql-connector-python</a:t>
          </a:r>
          <a:endParaRPr lang="it-IT" sz="1600" b="1" kern="1200" dirty="0"/>
        </a:p>
      </dsp:txBody>
      <dsp:txXfrm rot="10800000">
        <a:off x="1766269" y="1205284"/>
        <a:ext cx="1200813" cy="1433775"/>
      </dsp:txXfrm>
    </dsp:sp>
    <dsp:sp modelId="{C50499F3-3A40-3849-AD01-00D33ADEDABC}">
      <dsp:nvSpPr>
        <dsp:cNvPr id="0" name=""/>
        <dsp:cNvSpPr/>
      </dsp:nvSpPr>
      <dsp:spPr>
        <a:xfrm>
          <a:off x="3134382" y="160704"/>
          <a:ext cx="1279511" cy="88387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2000" b="-22000"/>
          </a:stretch>
        </a:blip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70A04B-99C0-8E4F-A428-1883FE6EDEAA}">
      <dsp:nvSpPr>
        <dsp:cNvPr id="0" name=""/>
        <dsp:cNvSpPr/>
      </dsp:nvSpPr>
      <dsp:spPr>
        <a:xfrm rot="10800000">
          <a:off x="3134382" y="1205284"/>
          <a:ext cx="1279511" cy="1473124"/>
        </a:xfrm>
        <a:prstGeom prst="round2SameRect">
          <a:avLst>
            <a:gd name="adj1" fmla="val 10500"/>
            <a:gd name="adj2" fmla="val 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 err="1"/>
            <a:t>requests</a:t>
          </a:r>
          <a:endParaRPr lang="it-IT" sz="1600" b="1" kern="1200" dirty="0"/>
        </a:p>
      </dsp:txBody>
      <dsp:txXfrm rot="10800000">
        <a:off x="3173731" y="1205284"/>
        <a:ext cx="1200813" cy="1433775"/>
      </dsp:txXfrm>
    </dsp:sp>
    <dsp:sp modelId="{E7B09200-4059-354E-8105-EB7ACC8422F9}">
      <dsp:nvSpPr>
        <dsp:cNvPr id="0" name=""/>
        <dsp:cNvSpPr/>
      </dsp:nvSpPr>
      <dsp:spPr>
        <a:xfrm>
          <a:off x="4541844" y="160704"/>
          <a:ext cx="1279511" cy="883874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2169" t="-912" r="2169" b="-912"/>
          </a:stretch>
        </a:blip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5DBE6B-FA14-9C4E-B6C9-366C3475EDDC}">
      <dsp:nvSpPr>
        <dsp:cNvPr id="0" name=""/>
        <dsp:cNvSpPr/>
      </dsp:nvSpPr>
      <dsp:spPr>
        <a:xfrm rot="10800000">
          <a:off x="4541844" y="1205284"/>
          <a:ext cx="1279511" cy="1473124"/>
        </a:xfrm>
        <a:prstGeom prst="round2SameRect">
          <a:avLst>
            <a:gd name="adj1" fmla="val 10500"/>
            <a:gd name="adj2" fmla="val 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 err="1"/>
            <a:t>selenium</a:t>
          </a:r>
          <a:endParaRPr lang="it-IT" sz="1600" b="1" kern="1200" dirty="0"/>
        </a:p>
      </dsp:txBody>
      <dsp:txXfrm rot="10800000">
        <a:off x="4581193" y="1205284"/>
        <a:ext cx="1200813" cy="1433775"/>
      </dsp:txXfrm>
    </dsp:sp>
    <dsp:sp modelId="{D703ED18-06A7-AB41-A4DF-F8965495343B}">
      <dsp:nvSpPr>
        <dsp:cNvPr id="0" name=""/>
        <dsp:cNvSpPr/>
      </dsp:nvSpPr>
      <dsp:spPr>
        <a:xfrm>
          <a:off x="5949306" y="160704"/>
          <a:ext cx="1279511" cy="883874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7796" t="-912" r="7796" b="-912"/>
          </a:stretch>
        </a:blip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173B52-2C4B-B44A-B45C-CD18590822DC}">
      <dsp:nvSpPr>
        <dsp:cNvPr id="0" name=""/>
        <dsp:cNvSpPr/>
      </dsp:nvSpPr>
      <dsp:spPr>
        <a:xfrm rot="10800000">
          <a:off x="5949306" y="1205284"/>
          <a:ext cx="1279511" cy="1473124"/>
        </a:xfrm>
        <a:prstGeom prst="round2SameRect">
          <a:avLst>
            <a:gd name="adj1" fmla="val 10500"/>
            <a:gd name="adj2" fmla="val 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/>
            <a:t>urllib3</a:t>
          </a:r>
        </a:p>
      </dsp:txBody>
      <dsp:txXfrm rot="10800000">
        <a:off x="5988655" y="1205284"/>
        <a:ext cx="1200813" cy="1433775"/>
      </dsp:txXfrm>
    </dsp:sp>
    <dsp:sp modelId="{B5829ED9-9C49-F14F-8A9C-A0AA2EB957D3}">
      <dsp:nvSpPr>
        <dsp:cNvPr id="0" name=""/>
        <dsp:cNvSpPr/>
      </dsp:nvSpPr>
      <dsp:spPr>
        <a:xfrm>
          <a:off x="7342016" y="175447"/>
          <a:ext cx="1279511" cy="883874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3576" t="-9058" r="3576" b="-9058"/>
          </a:stretch>
        </a:blip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AEC08E-8F46-424C-BDDF-AF9DD5190264}">
      <dsp:nvSpPr>
        <dsp:cNvPr id="0" name=""/>
        <dsp:cNvSpPr/>
      </dsp:nvSpPr>
      <dsp:spPr>
        <a:xfrm rot="10800000">
          <a:off x="7356768" y="1205284"/>
          <a:ext cx="1279511" cy="1473124"/>
        </a:xfrm>
        <a:prstGeom prst="round2SameRect">
          <a:avLst>
            <a:gd name="adj1" fmla="val 10500"/>
            <a:gd name="adj2" fmla="val 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 err="1"/>
            <a:t>flask</a:t>
          </a:r>
          <a:endParaRPr lang="it-IT" sz="1600" b="1" kern="1200" dirty="0"/>
        </a:p>
      </dsp:txBody>
      <dsp:txXfrm rot="10800000">
        <a:off x="7396117" y="1205284"/>
        <a:ext cx="1200813" cy="1433775"/>
      </dsp:txXfrm>
    </dsp:sp>
    <dsp:sp modelId="{112F2D5A-1001-F945-B141-291AC54A2142}">
      <dsp:nvSpPr>
        <dsp:cNvPr id="0" name=""/>
        <dsp:cNvSpPr/>
      </dsp:nvSpPr>
      <dsp:spPr>
        <a:xfrm>
          <a:off x="8764231" y="160704"/>
          <a:ext cx="1279511" cy="883874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7796" t="-912" r="7796" b="-912"/>
          </a:stretch>
        </a:blip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C769CF-3571-C84A-9DDF-B5C5471A57E7}">
      <dsp:nvSpPr>
        <dsp:cNvPr id="0" name=""/>
        <dsp:cNvSpPr/>
      </dsp:nvSpPr>
      <dsp:spPr>
        <a:xfrm rot="10800000">
          <a:off x="8764231" y="1205284"/>
          <a:ext cx="1279511" cy="1473124"/>
        </a:xfrm>
        <a:prstGeom prst="round2SameRect">
          <a:avLst>
            <a:gd name="adj1" fmla="val 10500"/>
            <a:gd name="adj2" fmla="val 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b="1" kern="1200" dirty="0" err="1"/>
            <a:t>winsound</a:t>
          </a:r>
          <a:endParaRPr lang="it-IT" sz="1600" b="1" kern="1200" dirty="0"/>
        </a:p>
      </dsp:txBody>
      <dsp:txXfrm rot="10800000">
        <a:off x="8803580" y="1205284"/>
        <a:ext cx="1200813" cy="143377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94000-CC45-174F-BB5D-977B2D8829A6}">
      <dsp:nvSpPr>
        <dsp:cNvPr id="0" name=""/>
        <dsp:cNvSpPr/>
      </dsp:nvSpPr>
      <dsp:spPr>
        <a:xfrm rot="10800000">
          <a:off x="1541849" y="0"/>
          <a:ext cx="5276530" cy="851195"/>
        </a:xfrm>
        <a:prstGeom prst="homePlat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75353" tIns="133350" rIns="24892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500" kern="1200" dirty="0" err="1"/>
            <a:t>Graphical</a:t>
          </a:r>
          <a:r>
            <a:rPr lang="it-IT" sz="3500" kern="1200" dirty="0"/>
            <a:t> User Interface</a:t>
          </a:r>
        </a:p>
      </dsp:txBody>
      <dsp:txXfrm rot="10800000">
        <a:off x="1754648" y="0"/>
        <a:ext cx="5063731" cy="851195"/>
      </dsp:txXfrm>
    </dsp:sp>
    <dsp:sp modelId="{80457A92-2EAF-F748-BE85-DF96A4248511}">
      <dsp:nvSpPr>
        <dsp:cNvPr id="0" name=""/>
        <dsp:cNvSpPr/>
      </dsp:nvSpPr>
      <dsp:spPr>
        <a:xfrm>
          <a:off x="1116252" y="0"/>
          <a:ext cx="851195" cy="8511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5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A6E7A993-17A3-D143-86AF-DD40F98CEF1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66B3347-6D93-5642-A9E5-C34F1BB0728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57A153-6474-F84C-A1A0-93F44CFFD2B8}" type="datetimeFigureOut">
              <a:rPr lang="it-IT" smtClean="0"/>
              <a:t>17/09/18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E002CED-1B8C-8A46-9832-5FCA7713F9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/>
              <a:t>HOMMY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8E8DADF-6D55-394F-BE13-03802C2E4C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46E9E-D342-F740-A121-111F27072C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6411293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jpeg>
</file>

<file path=ppt/media/image11.jpeg>
</file>

<file path=ppt/media/image12.tiff>
</file>

<file path=ppt/media/image13.png>
</file>

<file path=ppt/media/image14.svg>
</file>

<file path=ppt/media/image15.png>
</file>

<file path=ppt/media/image16.svg>
</file>

<file path=ppt/media/image17.jpeg>
</file>

<file path=ppt/media/image18.jpeg>
</file>

<file path=ppt/media/image19.jpeg>
</file>

<file path=ppt/media/image2.tiff>
</file>

<file path=ppt/media/image20.jpeg>
</file>

<file path=ppt/media/image21.png>
</file>

<file path=ppt/media/image22.sv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tiff>
</file>

<file path=ppt/media/image3.tiff>
</file>

<file path=ppt/media/image30.tiff>
</file>

<file path=ppt/media/image31.tiff>
</file>

<file path=ppt/media/image32.tiff>
</file>

<file path=ppt/media/image33.tiff>
</file>

<file path=ppt/media/image34.tiff>
</file>

<file path=ppt/media/image35.jpg>
</file>

<file path=ppt/media/image36.png>
</file>

<file path=ppt/media/image37.png>
</file>

<file path=ppt/media/image38.png>
</file>

<file path=ppt/media/image39.jpg>
</file>

<file path=ppt/media/image4.png>
</file>

<file path=ppt/media/image40.tiff>
</file>

<file path=ppt/media/image41.png>
</file>

<file path=ppt/media/image42.png>
</file>

<file path=ppt/media/image43.jpeg>
</file>

<file path=ppt/media/image44.jpeg>
</file>

<file path=ppt/media/image45.jpeg>
</file>

<file path=ppt/media/image46.tiff>
</file>

<file path=ppt/media/image47.png>
</file>

<file path=ppt/media/image48.jpeg>
</file>

<file path=ppt/media/image49.tiff>
</file>

<file path=ppt/media/image5.jpeg>
</file>

<file path=ppt/media/image50.jpeg>
</file>

<file path=ppt/media/image51.jpeg>
</file>

<file path=ppt/media/image52.tiff>
</file>

<file path=ppt/media/image53.png>
</file>

<file path=ppt/media/image54.tiff>
</file>

<file path=ppt/media/image55.tiff>
</file>

<file path=ppt/media/image56.jpeg>
</file>

<file path=ppt/media/image57.jpeg>
</file>

<file path=ppt/media/image58.jpeg>
</file>

<file path=ppt/media/image59.png>
</file>

<file path=ppt/media/image6.jpg>
</file>

<file path=ppt/media/image60.png>
</file>

<file path=ppt/media/image61.png>
</file>

<file path=ppt/media/image62.png>
</file>

<file path=ppt/media/image63.tiff>
</file>

<file path=ppt/media/image64.jpeg>
</file>

<file path=ppt/media/image65.jpeg>
</file>

<file path=ppt/media/image66.jpeg>
</file>

<file path=ppt/media/image67.jpeg>
</file>

<file path=ppt/media/image68.jpeg>
</file>

<file path=ppt/media/image69.jpeg>
</file>

<file path=ppt/media/image7.jpeg>
</file>

<file path=ppt/media/image70.jpeg>
</file>

<file path=ppt/media/image71.jpe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D11D5F-83E7-784D-B5FC-6F3E7025DE9C}" type="datetimeFigureOut">
              <a:rPr lang="it-IT" smtClean="0"/>
              <a:t>17/09/18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it-IT"/>
              <a:t>Modifica gli stili del testo dello schema
Secondo livello
Terzo livello
Quarto livello
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/>
              <a:t>HOMMY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5BFC3-F5C3-5E43-AFA7-80975DF7255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36838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5BFC3-F5C3-5E43-AFA7-80975DF72559}" type="slidenum">
              <a:rPr lang="it-IT" smtClean="0"/>
              <a:t>2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070E9FE-1F30-234F-80CC-609FD365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HOMMY</a:t>
            </a:r>
          </a:p>
        </p:txBody>
      </p:sp>
    </p:spTree>
    <p:extLst>
      <p:ext uri="{BB962C8B-B14F-4D97-AF65-F5344CB8AC3E}">
        <p14:creationId xmlns:p14="http://schemas.microsoft.com/office/powerpoint/2010/main" val="3057945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5BFC3-F5C3-5E43-AFA7-80975DF72559}" type="slidenum">
              <a:rPr lang="it-IT" smtClean="0"/>
              <a:t>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070E9FE-1F30-234F-80CC-609FD365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</a:t>
            </a:r>
          </a:p>
        </p:txBody>
      </p:sp>
    </p:spTree>
    <p:extLst>
      <p:ext uri="{BB962C8B-B14F-4D97-AF65-F5344CB8AC3E}">
        <p14:creationId xmlns:p14="http://schemas.microsoft.com/office/powerpoint/2010/main" val="4056970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5BFC3-F5C3-5E43-AFA7-80975DF72559}" type="slidenum">
              <a:rPr lang="it-IT" smtClean="0"/>
              <a:t>6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070E9FE-1F30-234F-80CC-609FD365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</a:t>
            </a:r>
          </a:p>
        </p:txBody>
      </p:sp>
    </p:spTree>
    <p:extLst>
      <p:ext uri="{BB962C8B-B14F-4D97-AF65-F5344CB8AC3E}">
        <p14:creationId xmlns:p14="http://schemas.microsoft.com/office/powerpoint/2010/main" val="9285926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5BFC3-F5C3-5E43-AFA7-80975DF72559}" type="slidenum">
              <a:rPr lang="it-IT" smtClean="0"/>
              <a:t>12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070E9FE-1F30-234F-80CC-609FD365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</a:t>
            </a:r>
          </a:p>
        </p:txBody>
      </p:sp>
    </p:spTree>
    <p:extLst>
      <p:ext uri="{BB962C8B-B14F-4D97-AF65-F5344CB8AC3E}">
        <p14:creationId xmlns:p14="http://schemas.microsoft.com/office/powerpoint/2010/main" val="3126214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5BFC3-F5C3-5E43-AFA7-80975DF72559}" type="slidenum">
              <a:rPr lang="it-IT" smtClean="0"/>
              <a:t>14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070E9FE-1F30-234F-80CC-609FD365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</a:t>
            </a:r>
          </a:p>
        </p:txBody>
      </p:sp>
    </p:spTree>
    <p:extLst>
      <p:ext uri="{BB962C8B-B14F-4D97-AF65-F5344CB8AC3E}">
        <p14:creationId xmlns:p14="http://schemas.microsoft.com/office/powerpoint/2010/main" val="3995406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5BFC3-F5C3-5E43-AFA7-80975DF72559}" type="slidenum">
              <a:rPr lang="it-IT" smtClean="0"/>
              <a:t>48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070E9FE-1F30-234F-80CC-609FD365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</a:t>
            </a:r>
          </a:p>
        </p:txBody>
      </p:sp>
    </p:spTree>
    <p:extLst>
      <p:ext uri="{BB962C8B-B14F-4D97-AF65-F5344CB8AC3E}">
        <p14:creationId xmlns:p14="http://schemas.microsoft.com/office/powerpoint/2010/main" val="4255171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FD5C9B-1381-9140-A898-2AD5B8C92C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198CC96-AD3A-5243-BF6E-67E4827145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B1E389A-CB48-3F49-93CB-26F17B359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39D15-66FC-9E49-8614-3A953393EBEB}" type="datetime1">
              <a:rPr lang="it-IT" smtClean="0"/>
              <a:t>17/09/18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18043DB-1612-FE48-80F5-BF41D5486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B851541-5435-0F49-AEDF-4115F2F7E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037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DDDF15-B3DE-B740-A84E-F2C3EA653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7C12DEF-167E-A940-B2B2-C05D16CB64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it-IT"/>
              <a:t>Modifica gli stili del testo dello schema
Secondo livello
Terzo livello
Quarto livello
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DEE191B-C055-A544-AA45-DB35A8146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AA65E-0A72-474C-B272-C235DDF6A215}" type="datetime1">
              <a:rPr lang="it-IT" smtClean="0"/>
              <a:t>17/09/18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99E08FD-3847-7048-A07C-F9EE326F4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1F32CAD-B4B9-D645-829E-122FE8EA3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5908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6A60D65-937A-0949-AE99-7BE69E64A7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D1A1ABF-4C89-6B42-A546-09CB1629B0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it-IT"/>
              <a:t>Modifica gli stili del testo dello schema
Secondo livello
Terzo livello
Quarto livello
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6209AE9-03C8-BD47-B15B-A8D85492C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57B6D-E287-E54B-AFA1-1C02C36AD273}" type="datetime1">
              <a:rPr lang="it-IT" smtClean="0"/>
              <a:t>17/09/18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769C862-C906-AB4B-A52A-85A55B3F5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0CC3483-A792-F34D-ACCD-7779281FE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7815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73EE402-29F2-2446-BC53-CA9F84CE3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DDA9AC2-4175-2241-8373-0955DA5C52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Modifica gli stili del testo dello schema
Secondo livello
Terzo livello
Quarto livello
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953D16A-0B7C-D244-A642-C2DFA1836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9952F-E24C-D44C-A0BE-3262938DC898}" type="datetime1">
              <a:rPr lang="it-IT" smtClean="0"/>
              <a:t>17/09/18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7C5A32B-CC4F-3F4F-90FE-A8D1651A5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E0AE5A8-0787-8E4C-950A-133AA9F6D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8918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D658F9E-94B0-7A40-B4F4-4D3ADB865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E258057-B0C7-CE4A-B19D-11D338F8C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Modifica gli stili del testo dello schema
Secondo livello
Terzo livello
Quarto livello
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5418530-AF34-4743-B45B-D4BFC1B66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06F35-A7FB-3C42-BD5E-C1EB89D67053}" type="datetime1">
              <a:rPr lang="it-IT" smtClean="0"/>
              <a:t>17/09/18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E00241F-962A-6A47-B7A2-8D136F599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0A36ECE-763E-D948-9AA4-D85E30ADC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103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F20141-DA54-CE46-A35E-76F0FF264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A050773-E48C-AB4C-BED0-53358C4C62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it-IT"/>
              <a:t>Modifica gli stili del testo dello schema
Secondo livello
Terzo livello
Quarto livello
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1FF9FBE-92CC-FD43-B7B9-D1D1B19AF9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it-IT"/>
              <a:t>Modifica gli stili del testo dello schema
Secondo livello
Terzo livello
Quarto livello
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89E29EB-0D93-F345-84C9-84DDFDE5D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8C70-41EC-A740-82B5-A754AE8A2F10}" type="datetime1">
              <a:rPr lang="it-IT" smtClean="0"/>
              <a:t>17/09/18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17FA291-C65B-134E-8204-054A09804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954990B-617F-094C-9813-2808E1C66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0265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717D01-1292-D04B-867D-A1177694C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E59E108-CA38-4D4E-BB57-1F0E90E3B2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it-IT"/>
              <a:t>Modifica gli stili del testo dello schema
Secondo livello
Terzo livello
Quarto livello
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6E6FF87-3F22-1A49-B8CC-904156A669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it-IT"/>
              <a:t>Modifica gli stili del testo dello schema
Secondo livello
Terzo livello
Quarto livello
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7AC9DC67-C03E-134B-B66B-9AB11B47EF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it-IT"/>
              <a:t>Modifica gli stili del testo dello schema
Secondo livello
Terzo livello
Quarto livello
Quinto livello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55589749-3FFE-7340-BA3F-5B520586D7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it-IT"/>
              <a:t>Modifica gli stili del testo dello schema
Secondo livello
Terzo livello
Quarto livello
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643573C2-3CDC-904E-A1B2-1AAD2071B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448B6-4369-4E4E-B455-8568CCE02FE3}" type="datetime1">
              <a:rPr lang="it-IT" smtClean="0"/>
              <a:t>17/09/18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4CE843BC-406E-C246-B176-8BF77E948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0A7D754-C2F4-7444-B557-28981E0EC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3721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FDC773C-277E-5B4C-A7D5-D193225CF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FC759C4-492D-FE4B-8A54-539A74EAC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EA68-2796-5943-A722-D5016E3EE2EA}" type="datetime1">
              <a:rPr lang="it-IT" smtClean="0"/>
              <a:t>17/09/18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7674580-2F5D-754D-82D4-A64A6E906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B9D362C-F397-794C-B93A-F21638A64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3841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C91185C-F3E2-F745-A91F-4D31200A1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8B6DE-3BED-1E49-A7B8-6E5C73517A59}" type="datetime1">
              <a:rPr lang="it-IT" smtClean="0"/>
              <a:t>17/09/18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6F24A77-DD2A-CC45-AB94-3C38DAF5E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8A1FD75-B8D0-CE48-8F47-206326299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7300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C3759F5-6DF8-394A-B3EB-1B8B1BC92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A374D67-9211-6545-A421-751293FAAB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it-IT"/>
              <a:t>Modifica gli stili del testo dello schema
Secondo livello
Terzo livello
Quarto livello
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3BC1596-5628-9244-AB12-3487C5AE00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it-IT"/>
              <a:t>Modifica gli stili del testo dello schema
Secondo livello
Terzo livello
Quarto livello
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AF36628-6BC5-7A40-9988-281BFCBE5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8F193-5A6B-2E43-8F39-7C4743212895}" type="datetime1">
              <a:rPr lang="it-IT" smtClean="0"/>
              <a:t>17/09/18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D51B24A-3E44-994E-9D32-56BAAB2B5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2ECDAFF-8F70-4D4D-816A-C55CD618A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5817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054BEA-CE0C-4249-903C-46EC67298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797AB604-340E-5B47-856F-35F74A147D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ED5054C-4F2A-D54C-9457-13E97FBC8D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it-IT"/>
              <a:t>Modifica gli stili del testo dello schema
Secondo livello
Terzo livello
Quarto livello
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388B975-56BC-EA42-8E07-1B1872A43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EACAD-6D3C-1049-B374-251ECF999FB5}" type="datetime1">
              <a:rPr lang="it-IT" smtClean="0"/>
              <a:t>17/09/18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2327654-ADCC-9041-AC6D-1B151C39E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0439701-8D36-F742-9C0B-C8595C8DA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6045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B32A07B4-3A65-AA42-A052-BE6F09A91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E094872-2985-B849-82C7-15F7A10A0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it-IT"/>
              <a:t>Modifica gli stili del testo dello schema
Secondo livello
Terzo livello
Quarto livello
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AA07F2A-082C-4D44-9710-F7AAE0B9D2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C344ED-F48A-194E-B123-FADC696BB4D5}" type="datetime1">
              <a:rPr lang="it-IT" smtClean="0"/>
              <a:t>17/09/18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2A9861A-8EFD-5F43-BCEE-EEFF58042F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EBBE823-88F5-5E4E-81F5-76361B69B6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9FD728-DD9A-CC49-8E88-AF9A6058446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666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.xml"/><Relationship Id="rId3" Type="http://schemas.openxmlformats.org/officeDocument/2006/relationships/image" Target="../media/image24.jpeg"/><Relationship Id="rId7" Type="http://schemas.openxmlformats.org/officeDocument/2006/relationships/image" Target="../media/image1.png"/><Relationship Id="rId12" Type="http://schemas.microsoft.com/office/2007/relationships/diagramDrawing" Target="../diagrams/drawing5.xml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eg"/><Relationship Id="rId11" Type="http://schemas.openxmlformats.org/officeDocument/2006/relationships/diagramColors" Target="../diagrams/colors5.xml"/><Relationship Id="rId5" Type="http://schemas.openxmlformats.org/officeDocument/2006/relationships/image" Target="../media/image26.jpeg"/><Relationship Id="rId10" Type="http://schemas.openxmlformats.org/officeDocument/2006/relationships/diagramQuickStyle" Target="../diagrams/quickStyle5.xml"/><Relationship Id="rId4" Type="http://schemas.openxmlformats.org/officeDocument/2006/relationships/image" Target="../media/image25.jpeg"/><Relationship Id="rId9" Type="http://schemas.openxmlformats.org/officeDocument/2006/relationships/diagramLayout" Target="../diagrams/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tiff"/><Relationship Id="rId3" Type="http://schemas.openxmlformats.org/officeDocument/2006/relationships/image" Target="../media/image1.png"/><Relationship Id="rId7" Type="http://schemas.openxmlformats.org/officeDocument/2006/relationships/image" Target="../media/image32.tiff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tiff"/><Relationship Id="rId5" Type="http://schemas.openxmlformats.org/officeDocument/2006/relationships/image" Target="../media/image30.tiff"/><Relationship Id="rId4" Type="http://schemas.openxmlformats.org/officeDocument/2006/relationships/image" Target="../media/image29.tiff"/><Relationship Id="rId9" Type="http://schemas.openxmlformats.org/officeDocument/2006/relationships/image" Target="../media/image34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8.xml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12" Type="http://schemas.microsoft.com/office/2007/relationships/diagramDrawing" Target="../diagrams/drawing8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11" Type="http://schemas.openxmlformats.org/officeDocument/2006/relationships/diagramColors" Target="../diagrams/colors8.xml"/><Relationship Id="rId5" Type="http://schemas.openxmlformats.org/officeDocument/2006/relationships/diagramQuickStyle" Target="../diagrams/quickStyle7.xml"/><Relationship Id="rId10" Type="http://schemas.openxmlformats.org/officeDocument/2006/relationships/diagramQuickStyle" Target="../diagrams/quickStyle8.xml"/><Relationship Id="rId4" Type="http://schemas.openxmlformats.org/officeDocument/2006/relationships/diagramLayout" Target="../diagrams/layout7.xml"/><Relationship Id="rId9" Type="http://schemas.openxmlformats.org/officeDocument/2006/relationships/diagramLayout" Target="../diagrams/layout8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tiff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Relationship Id="rId9" Type="http://schemas.openxmlformats.org/officeDocument/2006/relationships/image" Target="../media/image4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5.xml"/><Relationship Id="rId3" Type="http://schemas.openxmlformats.org/officeDocument/2006/relationships/image" Target="../media/image43.jpeg"/><Relationship Id="rId7" Type="http://schemas.openxmlformats.org/officeDocument/2006/relationships/image" Target="../media/image1.png"/><Relationship Id="rId12" Type="http://schemas.microsoft.com/office/2007/relationships/diagramDrawing" Target="../diagrams/drawing15.xml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jpeg"/><Relationship Id="rId11" Type="http://schemas.openxmlformats.org/officeDocument/2006/relationships/diagramColors" Target="../diagrams/colors15.xml"/><Relationship Id="rId5" Type="http://schemas.openxmlformats.org/officeDocument/2006/relationships/image" Target="../media/image44.jpeg"/><Relationship Id="rId10" Type="http://schemas.openxmlformats.org/officeDocument/2006/relationships/diagramQuickStyle" Target="../diagrams/quickStyle15.xml"/><Relationship Id="rId4" Type="http://schemas.openxmlformats.org/officeDocument/2006/relationships/image" Target="../media/image9.tiff"/><Relationship Id="rId9" Type="http://schemas.openxmlformats.org/officeDocument/2006/relationships/diagramLayout" Target="../diagrams/layout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6.xml"/><Relationship Id="rId5" Type="http://schemas.openxmlformats.org/officeDocument/2006/relationships/diagramQuickStyle" Target="../diagrams/quickStyle16.xml"/><Relationship Id="rId4" Type="http://schemas.openxmlformats.org/officeDocument/2006/relationships/diagramLayout" Target="../diagrams/layout1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7.xml"/><Relationship Id="rId7" Type="http://schemas.microsoft.com/office/2007/relationships/diagramDrawing" Target="../diagrams/drawing17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7.xml"/><Relationship Id="rId5" Type="http://schemas.openxmlformats.org/officeDocument/2006/relationships/diagramQuickStyle" Target="../diagrams/quickStyle17.xml"/><Relationship Id="rId4" Type="http://schemas.openxmlformats.org/officeDocument/2006/relationships/diagramLayout" Target="../diagrams/layout17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diagramData" Target="../diagrams/data18.xml"/><Relationship Id="rId7" Type="http://schemas.microsoft.com/office/2007/relationships/diagramDrawing" Target="../diagrams/drawing18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8.xml"/><Relationship Id="rId5" Type="http://schemas.openxmlformats.org/officeDocument/2006/relationships/diagramQuickStyle" Target="../diagrams/quickStyle18.xml"/><Relationship Id="rId4" Type="http://schemas.openxmlformats.org/officeDocument/2006/relationships/diagramLayout" Target="../diagrams/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9.xml"/><Relationship Id="rId3" Type="http://schemas.openxmlformats.org/officeDocument/2006/relationships/image" Target="../media/image9.tiff"/><Relationship Id="rId7" Type="http://schemas.openxmlformats.org/officeDocument/2006/relationships/diagramColors" Target="../diagrams/colors19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9.xml"/><Relationship Id="rId5" Type="http://schemas.openxmlformats.org/officeDocument/2006/relationships/diagramLayout" Target="../diagrams/layout19.xml"/><Relationship Id="rId10" Type="http://schemas.openxmlformats.org/officeDocument/2006/relationships/image" Target="../media/image48.jpeg"/><Relationship Id="rId4" Type="http://schemas.openxmlformats.org/officeDocument/2006/relationships/diagramData" Target="../diagrams/data19.xml"/><Relationship Id="rId9" Type="http://schemas.openxmlformats.org/officeDocument/2006/relationships/image" Target="../media/image10.jpe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diagramData" Target="../diagrams/data20.xml"/><Relationship Id="rId7" Type="http://schemas.microsoft.com/office/2007/relationships/diagramDrawing" Target="../diagrams/drawing20.xml"/><Relationship Id="rId12" Type="http://schemas.openxmlformats.org/officeDocument/2006/relationships/image" Target="../media/image1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0.xml"/><Relationship Id="rId11" Type="http://schemas.openxmlformats.org/officeDocument/2006/relationships/image" Target="../media/image15.png"/><Relationship Id="rId5" Type="http://schemas.openxmlformats.org/officeDocument/2006/relationships/diagramQuickStyle" Target="../diagrams/quickStyle20.xml"/><Relationship Id="rId10" Type="http://schemas.openxmlformats.org/officeDocument/2006/relationships/image" Target="../media/image49.tiff"/><Relationship Id="rId4" Type="http://schemas.openxmlformats.org/officeDocument/2006/relationships/diagramLayout" Target="../diagrams/layout20.xml"/><Relationship Id="rId9" Type="http://schemas.openxmlformats.org/officeDocument/2006/relationships/image" Target="../media/image48.jpe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1.xml"/><Relationship Id="rId13" Type="http://schemas.openxmlformats.org/officeDocument/2006/relationships/image" Target="../media/image16.svg"/><Relationship Id="rId3" Type="http://schemas.openxmlformats.org/officeDocument/2006/relationships/image" Target="../media/image50.jpeg"/><Relationship Id="rId7" Type="http://schemas.openxmlformats.org/officeDocument/2006/relationships/diagramLayout" Target="../diagrams/layout21.xml"/><Relationship Id="rId12" Type="http://schemas.openxmlformats.org/officeDocument/2006/relationships/image" Target="../media/image15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1.xml"/><Relationship Id="rId11" Type="http://schemas.openxmlformats.org/officeDocument/2006/relationships/image" Target="../media/image49.tiff"/><Relationship Id="rId5" Type="http://schemas.openxmlformats.org/officeDocument/2006/relationships/image" Target="../media/image1.png"/><Relationship Id="rId10" Type="http://schemas.microsoft.com/office/2007/relationships/diagramDrawing" Target="../diagrams/drawing21.xml"/><Relationship Id="rId4" Type="http://schemas.openxmlformats.org/officeDocument/2006/relationships/image" Target="../media/image48.jpeg"/><Relationship Id="rId9" Type="http://schemas.openxmlformats.org/officeDocument/2006/relationships/diagramColors" Target="../diagrams/colors21.xml"/><Relationship Id="rId14" Type="http://schemas.openxmlformats.org/officeDocument/2006/relationships/image" Target="../media/image17.jpe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2.xml"/><Relationship Id="rId13" Type="http://schemas.openxmlformats.org/officeDocument/2006/relationships/image" Target="../media/image51.jpeg"/><Relationship Id="rId3" Type="http://schemas.openxmlformats.org/officeDocument/2006/relationships/image" Target="../media/image44.jpeg"/><Relationship Id="rId7" Type="http://schemas.openxmlformats.org/officeDocument/2006/relationships/diagramQuickStyle" Target="../diagrams/quickStyle22.xml"/><Relationship Id="rId12" Type="http://schemas.openxmlformats.org/officeDocument/2006/relationships/image" Target="../media/image16.sv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2.xml"/><Relationship Id="rId11" Type="http://schemas.openxmlformats.org/officeDocument/2006/relationships/image" Target="../media/image15.png"/><Relationship Id="rId5" Type="http://schemas.openxmlformats.org/officeDocument/2006/relationships/diagramData" Target="../diagrams/data22.xml"/><Relationship Id="rId10" Type="http://schemas.openxmlformats.org/officeDocument/2006/relationships/image" Target="../media/image49.tiff"/><Relationship Id="rId4" Type="http://schemas.openxmlformats.org/officeDocument/2006/relationships/image" Target="../media/image1.png"/><Relationship Id="rId9" Type="http://schemas.microsoft.com/office/2007/relationships/diagramDrawing" Target="../diagrams/drawing2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13" Type="http://schemas.openxmlformats.org/officeDocument/2006/relationships/image" Target="../media/image54.tiff"/><Relationship Id="rId3" Type="http://schemas.openxmlformats.org/officeDocument/2006/relationships/diagramData" Target="../diagrams/data23.xml"/><Relationship Id="rId7" Type="http://schemas.microsoft.com/office/2007/relationships/diagramDrawing" Target="../diagrams/drawing23.xml"/><Relationship Id="rId12" Type="http://schemas.openxmlformats.org/officeDocument/2006/relationships/image" Target="../media/image5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3.xml"/><Relationship Id="rId11" Type="http://schemas.openxmlformats.org/officeDocument/2006/relationships/image" Target="../media/image52.tiff"/><Relationship Id="rId5" Type="http://schemas.openxmlformats.org/officeDocument/2006/relationships/diagramQuickStyle" Target="../diagrams/quickStyle23.xml"/><Relationship Id="rId10" Type="http://schemas.openxmlformats.org/officeDocument/2006/relationships/image" Target="../media/image16.svg"/><Relationship Id="rId4" Type="http://schemas.openxmlformats.org/officeDocument/2006/relationships/diagramLayout" Target="../diagrams/layout23.xml"/><Relationship Id="rId9" Type="http://schemas.openxmlformats.org/officeDocument/2006/relationships/image" Target="../media/image15.png"/><Relationship Id="rId14" Type="http://schemas.openxmlformats.org/officeDocument/2006/relationships/image" Target="../media/image55.tif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4.xml"/><Relationship Id="rId13" Type="http://schemas.openxmlformats.org/officeDocument/2006/relationships/image" Target="../media/image13.png"/><Relationship Id="rId3" Type="http://schemas.openxmlformats.org/officeDocument/2006/relationships/image" Target="../media/image56.jpeg"/><Relationship Id="rId7" Type="http://schemas.openxmlformats.org/officeDocument/2006/relationships/diagramLayout" Target="../diagrams/layout24.xml"/><Relationship Id="rId12" Type="http://schemas.openxmlformats.org/officeDocument/2006/relationships/image" Target="../media/image58.jpe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4.xml"/><Relationship Id="rId11" Type="http://schemas.openxmlformats.org/officeDocument/2006/relationships/image" Target="../media/image12.tiff"/><Relationship Id="rId5" Type="http://schemas.openxmlformats.org/officeDocument/2006/relationships/image" Target="../media/image1.png"/><Relationship Id="rId10" Type="http://schemas.microsoft.com/office/2007/relationships/diagramDrawing" Target="../diagrams/drawing24.xml"/><Relationship Id="rId4" Type="http://schemas.openxmlformats.org/officeDocument/2006/relationships/image" Target="../media/image57.jpeg"/><Relationship Id="rId9" Type="http://schemas.openxmlformats.org/officeDocument/2006/relationships/diagramColors" Target="../diagrams/colors24.xml"/><Relationship Id="rId14" Type="http://schemas.openxmlformats.org/officeDocument/2006/relationships/image" Target="../media/image14.sv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3" Type="http://schemas.openxmlformats.org/officeDocument/2006/relationships/diagramData" Target="../diagrams/data25.xml"/><Relationship Id="rId7" Type="http://schemas.microsoft.com/office/2007/relationships/diagramDrawing" Target="../diagrams/drawing2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5.xml"/><Relationship Id="rId11" Type="http://schemas.openxmlformats.org/officeDocument/2006/relationships/image" Target="../media/image62.png"/><Relationship Id="rId5" Type="http://schemas.openxmlformats.org/officeDocument/2006/relationships/diagramQuickStyle" Target="../diagrams/quickStyle25.xml"/><Relationship Id="rId10" Type="http://schemas.openxmlformats.org/officeDocument/2006/relationships/image" Target="../media/image61.png"/><Relationship Id="rId4" Type="http://schemas.openxmlformats.org/officeDocument/2006/relationships/diagramLayout" Target="../diagrams/layout25.xml"/><Relationship Id="rId9" Type="http://schemas.openxmlformats.org/officeDocument/2006/relationships/image" Target="../media/image60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openxmlformats.org/officeDocument/2006/relationships/diagramData" Target="../diagrams/data26.xml"/><Relationship Id="rId7" Type="http://schemas.microsoft.com/office/2007/relationships/diagramDrawing" Target="../diagrams/drawing2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6.xml"/><Relationship Id="rId5" Type="http://schemas.openxmlformats.org/officeDocument/2006/relationships/diagramQuickStyle" Target="../diagrams/quickStyle26.xml"/><Relationship Id="rId4" Type="http://schemas.openxmlformats.org/officeDocument/2006/relationships/diagramLayout" Target="../diagrams/layout26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openxmlformats.org/officeDocument/2006/relationships/diagramData" Target="../diagrams/data27.xml"/><Relationship Id="rId7" Type="http://schemas.microsoft.com/office/2007/relationships/diagramDrawing" Target="../diagrams/drawing27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7.xml"/><Relationship Id="rId11" Type="http://schemas.openxmlformats.org/officeDocument/2006/relationships/image" Target="../media/image64.jpeg"/><Relationship Id="rId5" Type="http://schemas.openxmlformats.org/officeDocument/2006/relationships/diagramQuickStyle" Target="../diagrams/quickStyle27.xml"/><Relationship Id="rId10" Type="http://schemas.openxmlformats.org/officeDocument/2006/relationships/image" Target="../media/image12.tiff"/><Relationship Id="rId4" Type="http://schemas.openxmlformats.org/officeDocument/2006/relationships/diagramLayout" Target="../diagrams/layout27.xml"/><Relationship Id="rId9" Type="http://schemas.openxmlformats.org/officeDocument/2006/relationships/image" Target="../media/image6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3" Type="http://schemas.openxmlformats.org/officeDocument/2006/relationships/diagramData" Target="../diagrams/data28.xml"/><Relationship Id="rId7" Type="http://schemas.microsoft.com/office/2007/relationships/diagramDrawing" Target="../diagrams/drawing28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8.xml"/><Relationship Id="rId5" Type="http://schemas.openxmlformats.org/officeDocument/2006/relationships/diagramQuickStyle" Target="../diagrams/quickStyle28.xml"/><Relationship Id="rId4" Type="http://schemas.openxmlformats.org/officeDocument/2006/relationships/diagramLayout" Target="../diagrams/layout28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13" Type="http://schemas.openxmlformats.org/officeDocument/2006/relationships/image" Target="../media/image29.tiff"/><Relationship Id="rId3" Type="http://schemas.openxmlformats.org/officeDocument/2006/relationships/diagramData" Target="../diagrams/data29.xml"/><Relationship Id="rId7" Type="http://schemas.microsoft.com/office/2007/relationships/diagramDrawing" Target="../diagrams/drawing29.xml"/><Relationship Id="rId12" Type="http://schemas.openxmlformats.org/officeDocument/2006/relationships/image" Target="../media/image5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9.xml"/><Relationship Id="rId11" Type="http://schemas.openxmlformats.org/officeDocument/2006/relationships/image" Target="../media/image12.tiff"/><Relationship Id="rId5" Type="http://schemas.openxmlformats.org/officeDocument/2006/relationships/diagramQuickStyle" Target="../diagrams/quickStyle29.xml"/><Relationship Id="rId10" Type="http://schemas.openxmlformats.org/officeDocument/2006/relationships/image" Target="../media/image56.jpeg"/><Relationship Id="rId4" Type="http://schemas.openxmlformats.org/officeDocument/2006/relationships/diagramLayout" Target="../diagrams/layout29.xml"/><Relationship Id="rId9" Type="http://schemas.openxmlformats.org/officeDocument/2006/relationships/image" Target="../media/image9.tif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3" Type="http://schemas.openxmlformats.org/officeDocument/2006/relationships/diagramData" Target="../diagrams/data30.xml"/><Relationship Id="rId7" Type="http://schemas.microsoft.com/office/2007/relationships/diagramDrawing" Target="../diagrams/drawing30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0.xml"/><Relationship Id="rId5" Type="http://schemas.openxmlformats.org/officeDocument/2006/relationships/diagramQuickStyle" Target="../diagrams/quickStyle30.xml"/><Relationship Id="rId4" Type="http://schemas.openxmlformats.org/officeDocument/2006/relationships/diagramLayout" Target="../diagrams/layout30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3" Type="http://schemas.openxmlformats.org/officeDocument/2006/relationships/diagramData" Target="../diagrams/data31.xml"/><Relationship Id="rId7" Type="http://schemas.microsoft.com/office/2007/relationships/diagramDrawing" Target="../diagrams/drawing31.xml"/><Relationship Id="rId12" Type="http://schemas.openxmlformats.org/officeDocument/2006/relationships/image" Target="../media/image6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1.xml"/><Relationship Id="rId11" Type="http://schemas.openxmlformats.org/officeDocument/2006/relationships/image" Target="../media/image65.jpeg"/><Relationship Id="rId5" Type="http://schemas.openxmlformats.org/officeDocument/2006/relationships/diagramQuickStyle" Target="../diagrams/quickStyle31.xml"/><Relationship Id="rId10" Type="http://schemas.openxmlformats.org/officeDocument/2006/relationships/image" Target="../media/image12.tiff"/><Relationship Id="rId4" Type="http://schemas.openxmlformats.org/officeDocument/2006/relationships/diagramLayout" Target="../diagrams/layout31.xml"/><Relationship Id="rId9" Type="http://schemas.openxmlformats.org/officeDocument/2006/relationships/image" Target="../media/image9.tif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diagramData" Target="../diagrams/data32.xml"/><Relationship Id="rId7" Type="http://schemas.microsoft.com/office/2007/relationships/diagramDrawing" Target="../diagrams/drawing3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2.xml"/><Relationship Id="rId5" Type="http://schemas.openxmlformats.org/officeDocument/2006/relationships/diagramQuickStyle" Target="../diagrams/quickStyle32.xml"/><Relationship Id="rId4" Type="http://schemas.openxmlformats.org/officeDocument/2006/relationships/diagramLayout" Target="../diagrams/layout3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diagramData" Target="../diagrams/data33.xml"/><Relationship Id="rId7" Type="http://schemas.microsoft.com/office/2007/relationships/diagramDrawing" Target="../diagrams/drawing3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3.xml"/><Relationship Id="rId5" Type="http://schemas.openxmlformats.org/officeDocument/2006/relationships/diagramQuickStyle" Target="../diagrams/quickStyle33.xml"/><Relationship Id="rId4" Type="http://schemas.openxmlformats.org/officeDocument/2006/relationships/diagramLayout" Target="../diagrams/layout33.xml"/><Relationship Id="rId9" Type="http://schemas.openxmlformats.org/officeDocument/2006/relationships/image" Target="../media/image54.tif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jpeg"/><Relationship Id="rId13" Type="http://schemas.openxmlformats.org/officeDocument/2006/relationships/diagramQuickStyle" Target="../diagrams/quickStyle34.xml"/><Relationship Id="rId3" Type="http://schemas.openxmlformats.org/officeDocument/2006/relationships/image" Target="../media/image60.png"/><Relationship Id="rId7" Type="http://schemas.openxmlformats.org/officeDocument/2006/relationships/image" Target="../media/image25.jpeg"/><Relationship Id="rId12" Type="http://schemas.openxmlformats.org/officeDocument/2006/relationships/diagramLayout" Target="../diagrams/layout3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11" Type="http://schemas.openxmlformats.org/officeDocument/2006/relationships/diagramData" Target="../diagrams/data34.xml"/><Relationship Id="rId5" Type="http://schemas.openxmlformats.org/officeDocument/2006/relationships/image" Target="../media/image9.tiff"/><Relationship Id="rId15" Type="http://schemas.microsoft.com/office/2007/relationships/diagramDrawing" Target="../diagrams/drawing34.xml"/><Relationship Id="rId10" Type="http://schemas.openxmlformats.org/officeDocument/2006/relationships/image" Target="../media/image69.jpeg"/><Relationship Id="rId4" Type="http://schemas.openxmlformats.org/officeDocument/2006/relationships/image" Target="../media/image54.tiff"/><Relationship Id="rId9" Type="http://schemas.openxmlformats.org/officeDocument/2006/relationships/image" Target="../media/image68.jpeg"/><Relationship Id="rId14" Type="http://schemas.openxmlformats.org/officeDocument/2006/relationships/diagramColors" Target="../diagrams/colors34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5.xml"/><Relationship Id="rId3" Type="http://schemas.openxmlformats.org/officeDocument/2006/relationships/image" Target="../media/image9.tiff"/><Relationship Id="rId7" Type="http://schemas.openxmlformats.org/officeDocument/2006/relationships/diagramQuickStyle" Target="../diagrams/quickStyle3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35.xml"/><Relationship Id="rId11" Type="http://schemas.openxmlformats.org/officeDocument/2006/relationships/image" Target="../media/image71.jpeg"/><Relationship Id="rId5" Type="http://schemas.openxmlformats.org/officeDocument/2006/relationships/diagramData" Target="../diagrams/data35.xml"/><Relationship Id="rId10" Type="http://schemas.openxmlformats.org/officeDocument/2006/relationships/image" Target="../media/image70.jpeg"/><Relationship Id="rId4" Type="http://schemas.openxmlformats.org/officeDocument/2006/relationships/image" Target="../media/image12.tiff"/><Relationship Id="rId9" Type="http://schemas.microsoft.com/office/2007/relationships/diagramDrawing" Target="../diagrams/drawing3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image" Target="../media/image14.svg"/><Relationship Id="rId3" Type="http://schemas.openxmlformats.org/officeDocument/2006/relationships/image" Target="../media/image10.jpeg"/><Relationship Id="rId7" Type="http://schemas.openxmlformats.org/officeDocument/2006/relationships/diagramData" Target="../diagrams/data2.xml"/><Relationship Id="rId12" Type="http://schemas.openxmlformats.org/officeDocument/2006/relationships/image" Target="../media/image13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11" Type="http://schemas.microsoft.com/office/2007/relationships/diagramDrawing" Target="../diagrams/drawing2.xml"/><Relationship Id="rId5" Type="http://schemas.openxmlformats.org/officeDocument/2006/relationships/image" Target="../media/image11.jpeg"/><Relationship Id="rId15" Type="http://schemas.openxmlformats.org/officeDocument/2006/relationships/image" Target="../media/image16.svg"/><Relationship Id="rId10" Type="http://schemas.openxmlformats.org/officeDocument/2006/relationships/diagramColors" Target="../diagrams/colors2.xml"/><Relationship Id="rId4" Type="http://schemas.openxmlformats.org/officeDocument/2006/relationships/image" Target="../media/image1.png"/><Relationship Id="rId9" Type="http://schemas.openxmlformats.org/officeDocument/2006/relationships/diagramQuickStyle" Target="../diagrams/quickStyle2.xml"/><Relationship Id="rId1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diagramQuickStyle" Target="../diagrams/quickStyle3.xml"/><Relationship Id="rId3" Type="http://schemas.openxmlformats.org/officeDocument/2006/relationships/image" Target="../media/image9.tiff"/><Relationship Id="rId7" Type="http://schemas.openxmlformats.org/officeDocument/2006/relationships/image" Target="../media/image15.png"/><Relationship Id="rId12" Type="http://schemas.openxmlformats.org/officeDocument/2006/relationships/diagramLayout" Target="../diagrams/layout3.xml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11" Type="http://schemas.openxmlformats.org/officeDocument/2006/relationships/diagramData" Target="../diagrams/data3.xml"/><Relationship Id="rId5" Type="http://schemas.openxmlformats.org/officeDocument/2006/relationships/image" Target="../media/image13.png"/><Relationship Id="rId15" Type="http://schemas.microsoft.com/office/2007/relationships/diagramDrawing" Target="../diagrams/drawing3.xml"/><Relationship Id="rId10" Type="http://schemas.openxmlformats.org/officeDocument/2006/relationships/image" Target="../media/image18.jpeg"/><Relationship Id="rId4" Type="http://schemas.openxmlformats.org/officeDocument/2006/relationships/image" Target="../media/image1.png"/><Relationship Id="rId9" Type="http://schemas.openxmlformats.org/officeDocument/2006/relationships/image" Target="../media/image17.jpeg"/><Relationship Id="rId14" Type="http://schemas.openxmlformats.org/officeDocument/2006/relationships/diagramColors" Target="../diagrams/colors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22.svg"/><Relationship Id="rId18" Type="http://schemas.microsoft.com/office/2007/relationships/diagramDrawing" Target="../diagrams/drawing4.xml"/><Relationship Id="rId3" Type="http://schemas.openxmlformats.org/officeDocument/2006/relationships/image" Target="../media/image9.tiff"/><Relationship Id="rId7" Type="http://schemas.openxmlformats.org/officeDocument/2006/relationships/image" Target="../media/image15.png"/><Relationship Id="rId12" Type="http://schemas.openxmlformats.org/officeDocument/2006/relationships/image" Target="../media/image21.png"/><Relationship Id="rId17" Type="http://schemas.openxmlformats.org/officeDocument/2006/relationships/diagramColors" Target="../diagrams/colors4.xml"/><Relationship Id="rId2" Type="http://schemas.openxmlformats.org/officeDocument/2006/relationships/image" Target="../media/image12.tiff"/><Relationship Id="rId16" Type="http://schemas.openxmlformats.org/officeDocument/2006/relationships/diagramQuickStyle" Target="../diagrams/quickStyl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11" Type="http://schemas.openxmlformats.org/officeDocument/2006/relationships/image" Target="../media/image20.jpeg"/><Relationship Id="rId5" Type="http://schemas.openxmlformats.org/officeDocument/2006/relationships/image" Target="../media/image13.png"/><Relationship Id="rId15" Type="http://schemas.openxmlformats.org/officeDocument/2006/relationships/diagramLayout" Target="../diagrams/layout4.xml"/><Relationship Id="rId10" Type="http://schemas.openxmlformats.org/officeDocument/2006/relationships/image" Target="../media/image19.jpeg"/><Relationship Id="rId4" Type="http://schemas.openxmlformats.org/officeDocument/2006/relationships/image" Target="../media/image1.png"/><Relationship Id="rId9" Type="http://schemas.openxmlformats.org/officeDocument/2006/relationships/image" Target="../media/image18.jpeg"/><Relationship Id="rId14" Type="http://schemas.openxmlformats.org/officeDocument/2006/relationships/diagramData" Target="../diagrams/data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57DDDC-0764-3348-B707-BBB9F87CB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967" y="1229064"/>
            <a:ext cx="3458045" cy="1364107"/>
          </a:xfrm>
        </p:spPr>
        <p:txBody>
          <a:bodyPr>
            <a:normAutofit/>
          </a:bodyPr>
          <a:lstStyle/>
          <a:p>
            <a:pPr algn="ctr"/>
            <a:r>
              <a:rPr lang="it-IT" sz="5400" b="1" dirty="0">
                <a:latin typeface="Gugi" pitchFamily="2" charset="-127"/>
                <a:ea typeface="Gugi" pitchFamily="2" charset="-127"/>
              </a:rPr>
              <a:t>HOMMY</a:t>
            </a:r>
            <a:endParaRPr lang="it-IT" sz="5400" dirty="0"/>
          </a:p>
        </p:txBody>
      </p:sp>
      <p:sp>
        <p:nvSpPr>
          <p:cNvPr id="16" name="Freeform: Shape 8">
            <a:extLst>
              <a:ext uri="{FF2B5EF4-FFF2-40B4-BE49-F238E27FC236}">
                <a16:creationId xmlns:a16="http://schemas.microsoft.com/office/drawing/2014/main" id="{4F74D28C-3268-4E35-8EE1-D92CB4A85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0">
            <a:extLst>
              <a:ext uri="{FF2B5EF4-FFF2-40B4-BE49-F238E27FC236}">
                <a16:creationId xmlns:a16="http://schemas.microsoft.com/office/drawing/2014/main" id="{58D44E42-C462-4105-BC86-FE75B4E3C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024154" cy="6858000"/>
          </a:xfrm>
          <a:custGeom>
            <a:avLst/>
            <a:gdLst>
              <a:gd name="connsiteX0" fmla="*/ 70374 w 6024154"/>
              <a:gd name="connsiteY0" fmla="*/ 0 h 6858000"/>
              <a:gd name="connsiteX1" fmla="*/ 6024154 w 6024154"/>
              <a:gd name="connsiteY1" fmla="*/ 0 h 6858000"/>
              <a:gd name="connsiteX2" fmla="*/ 6024154 w 6024154"/>
              <a:gd name="connsiteY2" fmla="*/ 6858000 h 6858000"/>
              <a:gd name="connsiteX3" fmla="*/ 3587167 w 6024154"/>
              <a:gd name="connsiteY3" fmla="*/ 6858000 h 6858000"/>
              <a:gd name="connsiteX4" fmla="*/ 3474220 w 6024154"/>
              <a:gd name="connsiteY4" fmla="*/ 6800152 h 6858000"/>
              <a:gd name="connsiteX5" fmla="*/ 0 w 6024154"/>
              <a:gd name="connsiteY5" fmla="*/ 962844 h 6858000"/>
              <a:gd name="connsiteX6" fmla="*/ 34274 w 6024154"/>
              <a:gd name="connsiteY6" fmla="*/ 2840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70374" y="0"/>
                </a:moveTo>
                <a:lnTo>
                  <a:pt x="6024154" y="0"/>
                </a:lnTo>
                <a:lnTo>
                  <a:pt x="6024154" y="6858000"/>
                </a:lnTo>
                <a:lnTo>
                  <a:pt x="3587167" y="6858000"/>
                </a:lnTo>
                <a:lnTo>
                  <a:pt x="3474220" y="6800152"/>
                </a:lnTo>
                <a:cubicBezTo>
                  <a:pt x="1404818" y="5675986"/>
                  <a:pt x="0" y="3483472"/>
                  <a:pt x="0" y="962844"/>
                </a:cubicBezTo>
                <a:cubicBezTo>
                  <a:pt x="0" y="733696"/>
                  <a:pt x="11610" y="507260"/>
                  <a:pt x="34274" y="28409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Segnaposto contenuto 6">
            <a:extLst>
              <a:ext uri="{FF2B5EF4-FFF2-40B4-BE49-F238E27FC236}">
                <a16:creationId xmlns:a16="http://schemas.microsoft.com/office/drawing/2014/main" id="{00AFB2DA-7766-974D-8402-5A4D564B3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881" y="1648690"/>
            <a:ext cx="3116814" cy="3101230"/>
          </a:xfrm>
          <a:prstGeom prst="rect">
            <a:avLst/>
          </a:pr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BF45826-7C7D-714D-A8EF-7BCBF57E8D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8044" y="3661692"/>
            <a:ext cx="5001892" cy="2475873"/>
          </a:xfrm>
        </p:spPr>
        <p:txBody>
          <a:bodyPr anchor="t">
            <a:normAutofit/>
          </a:bodyPr>
          <a:lstStyle/>
          <a:p>
            <a:r>
              <a:rPr lang="it-IT" sz="2400" b="1" dirty="0"/>
              <a:t>Politecnico di Torino </a:t>
            </a:r>
          </a:p>
          <a:p>
            <a:endParaRPr lang="it-IT" sz="2400" b="1" dirty="0"/>
          </a:p>
          <a:p>
            <a:r>
              <a:rPr lang="it-IT" sz="2400" b="1" dirty="0"/>
              <a:t> Ambient Intelligence 01QZPLZ</a:t>
            </a:r>
          </a:p>
          <a:p>
            <a:pPr marL="0" indent="0">
              <a:buNone/>
            </a:pPr>
            <a:endParaRPr lang="it-IT" sz="1800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58B827A9-4E5C-314A-92A8-A25CFAD784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768" y="5616572"/>
            <a:ext cx="2198850" cy="96749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20D43920-C653-D443-B6D8-688950052C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68" y="401781"/>
            <a:ext cx="3341208" cy="845129"/>
          </a:xfrm>
          <a:prstGeom prst="rect">
            <a:avLst/>
          </a:prstGeom>
        </p:spPr>
      </p:pic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D090F3EA-8250-7745-9CB7-B307245B4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HOMMY - Ambient Intelligence 2018 - Politecnico di Torino</a:t>
            </a:r>
          </a:p>
        </p:txBody>
      </p:sp>
      <p:sp>
        <p:nvSpPr>
          <p:cNvPr id="13" name="Segnaposto numero diapositiva 12">
            <a:extLst>
              <a:ext uri="{FF2B5EF4-FFF2-40B4-BE49-F238E27FC236}">
                <a16:creationId xmlns:a16="http://schemas.microsoft.com/office/drawing/2014/main" id="{EA2EFEB7-1E7C-E640-B9EC-2DD4BD23B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493085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0DA49330-524A-BD41-956B-465B7F025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0019" y="793830"/>
            <a:ext cx="6995985" cy="4787299"/>
          </a:xfrm>
          <a:prstGeom prst="rect">
            <a:avLst/>
          </a:prstGeom>
        </p:spPr>
      </p:pic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457AA7C-2C9F-3840-8BC0-4736B5DBB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F0137E0-86EF-AF4B-8C43-98681CB0D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10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4D9EB8B-DAF3-6C41-9268-683D7F3B60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024F7C69-BF08-5346-8BDC-70F5C609B9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2745" y="1003072"/>
            <a:ext cx="6563989" cy="3692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4119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457AA7C-2C9F-3840-8BC0-4736B5DBB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F0137E0-86EF-AF4B-8C43-98681CB0D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11</a:t>
            </a:fld>
            <a:endParaRPr lang="it-IT"/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55F14ED2-9FC7-6340-93FA-D29541C65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0061" y="472645"/>
            <a:ext cx="4485787" cy="3069590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D2EFD66B-C08B-4447-8683-51333715C8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4571" y="599932"/>
            <a:ext cx="4236765" cy="2383181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90D70586-7A58-2545-91BE-7C7CD4C61E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8868" y="1176202"/>
            <a:ext cx="4485787" cy="3069590"/>
          </a:xfrm>
          <a:prstGeom prst="rect">
            <a:avLst/>
          </a:prstGeom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E7DC7026-DB81-164E-9F00-4684911257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1626" y="1299935"/>
            <a:ext cx="4231263" cy="2380086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A08961DF-B1FF-654E-9C6A-F8BDDA2F18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205" y="472645"/>
            <a:ext cx="4485787" cy="3069590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03CE98E5-1367-EA4E-A4D4-206FCA3B6C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971" y="599932"/>
            <a:ext cx="4301103" cy="2419370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0DA49330-524A-BD41-956B-465B7F025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6094" y="3307300"/>
            <a:ext cx="4485787" cy="3069590"/>
          </a:xfrm>
          <a:prstGeom prst="rect">
            <a:avLst/>
          </a:prstGeom>
        </p:spPr>
      </p:pic>
      <p:pic>
        <p:nvPicPr>
          <p:cNvPr id="27" name="Immagine 26">
            <a:extLst>
              <a:ext uri="{FF2B5EF4-FFF2-40B4-BE49-F238E27FC236}">
                <a16:creationId xmlns:a16="http://schemas.microsoft.com/office/drawing/2014/main" id="{315E18C1-D5D9-3945-A61B-32C5F98814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91270" y="3450650"/>
            <a:ext cx="4175433" cy="2348681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34D9EB8B-DAF3-6C41-9268-683D7F3B60D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23" name="Diagramma 22">
            <a:extLst>
              <a:ext uri="{FF2B5EF4-FFF2-40B4-BE49-F238E27FC236}">
                <a16:creationId xmlns:a16="http://schemas.microsoft.com/office/drawing/2014/main" id="{2851B1A2-F59F-8D49-A10D-5E50522FC3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5579241"/>
              </p:ext>
            </p:extLst>
          </p:nvPr>
        </p:nvGraphicFramePr>
        <p:xfrm>
          <a:off x="-405276" y="5467055"/>
          <a:ext cx="5126227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E4AB3F5-0BF2-B745-B558-E2148DC5C041}"/>
              </a:ext>
            </a:extLst>
          </p:cNvPr>
          <p:cNvSpPr txBox="1"/>
          <p:nvPr/>
        </p:nvSpPr>
        <p:spPr>
          <a:xfrm>
            <a:off x="647971" y="4369525"/>
            <a:ext cx="349239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it-IT" sz="2000" dirty="0" err="1"/>
              <a:t>Different</a:t>
            </a:r>
            <a:r>
              <a:rPr lang="it-IT" sz="2000" dirty="0"/>
              <a:t> score </a:t>
            </a:r>
            <a:r>
              <a:rPr lang="it-IT" sz="2000" dirty="0" err="1"/>
              <a:t>criteria</a:t>
            </a:r>
            <a:r>
              <a:rPr lang="it-IT" sz="2000" dirty="0"/>
              <a:t>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21408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2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9972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14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DF048C38-E301-2A47-A5F3-D3B231B14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83" y="4267832"/>
            <a:ext cx="5111407" cy="1297115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b="1" kern="120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SYSTEM ARCHITECTURE</a:t>
            </a:r>
          </a:p>
        </p:txBody>
      </p:sp>
      <p:sp>
        <p:nvSpPr>
          <p:cNvPr id="25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7121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BE3D2AB2-A98D-A84E-841E-B2BB37E1E7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709770" y="1825674"/>
            <a:ext cx="4141760" cy="4121051"/>
          </a:xfrm>
          <a:prstGeom prst="rect">
            <a:avLst/>
          </a:prstGeom>
        </p:spPr>
      </p:pic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451C684A-0F9B-2043-B833-9AF86E480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6B8A9EA-F3E9-1848-AE92-9487CCA22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6450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egnaposto contenuto 10">
            <a:extLst>
              <a:ext uri="{FF2B5EF4-FFF2-40B4-BE49-F238E27FC236}">
                <a16:creationId xmlns:a16="http://schemas.microsoft.com/office/drawing/2014/main" id="{16C9E84E-2416-9543-AA72-2ECB4E4AF1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1693" y="265292"/>
            <a:ext cx="7760443" cy="582033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6E254675-54BD-B740-8B5F-5E3F1E8527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83048D68-380B-8545-9B06-A66B5BAAA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1732" y="6500896"/>
            <a:ext cx="4114800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4FFF52A-BD35-F54A-8E67-816590185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7767" y="6500896"/>
            <a:ext cx="952499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59FD728-DD9A-CC49-8E88-AF9A60584461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ED5F745-8654-614A-AB22-25EBD6AD90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769" y="628164"/>
            <a:ext cx="1019056" cy="1019056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29840A64-D8F7-B44A-AA2D-8EE0EDB8BC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732" y="2062492"/>
            <a:ext cx="1540078" cy="154007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6594C341-C082-244B-9609-139DC459EE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137" y="3789777"/>
            <a:ext cx="2069368" cy="1511538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A18767D0-D233-8141-BAAC-DE33F80270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72136" y="265292"/>
            <a:ext cx="1905000" cy="190500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83E0E32E-B326-3F47-8AD0-D2470168466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48036" y="2344874"/>
            <a:ext cx="1132919" cy="1132919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40D76B36-C6AD-7843-84AA-F11026DB266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280301" y="3543018"/>
            <a:ext cx="1468391" cy="146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411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2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9972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14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DF048C38-E301-2A47-A5F3-D3B231B14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83" y="4267832"/>
            <a:ext cx="5111407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LET’S BE TECHNICAL</a:t>
            </a:r>
          </a:p>
        </p:txBody>
      </p:sp>
      <p:sp>
        <p:nvSpPr>
          <p:cNvPr id="25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7121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BE3D2AB2-A98D-A84E-841E-B2BB37E1E7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709770" y="1825674"/>
            <a:ext cx="4141760" cy="4121051"/>
          </a:xfrm>
          <a:prstGeom prst="rect">
            <a:avLst/>
          </a:prstGeom>
        </p:spPr>
      </p:pic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451C684A-0F9B-2043-B833-9AF86E480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6B8A9EA-F3E9-1848-AE92-9487CCA22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3830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339282-79F9-1E48-8963-B625A85D8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702" y="1300262"/>
            <a:ext cx="9122584" cy="1325563"/>
          </a:xfrm>
        </p:spPr>
        <p:txBody>
          <a:bodyPr>
            <a:normAutofit/>
          </a:bodyPr>
          <a:lstStyle/>
          <a:p>
            <a:r>
              <a:rPr lang="it-IT" b="1"/>
              <a:t>MAIN HUB</a:t>
            </a:r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4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B4EAE123-4DE5-DD44-ADC9-E0F25C7FE2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8836752" y="3728266"/>
            <a:ext cx="1660510" cy="1657844"/>
          </a:xfrm>
          <a:prstGeom prst="rect">
            <a:avLst/>
          </a:prstGeom>
        </p:spPr>
      </p:pic>
      <p:sp>
        <p:nvSpPr>
          <p:cNvPr id="25" name="Segnaposto piè di pagina 24">
            <a:extLst>
              <a:ext uri="{FF2B5EF4-FFF2-40B4-BE49-F238E27FC236}">
                <a16:creationId xmlns:a16="http://schemas.microsoft.com/office/drawing/2014/main" id="{5C0843F2-CDDD-7C4C-A25C-10477A78F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26" name="Segnaposto numero diapositiva 25">
            <a:extLst>
              <a:ext uri="{FF2B5EF4-FFF2-40B4-BE49-F238E27FC236}">
                <a16:creationId xmlns:a16="http://schemas.microsoft.com/office/drawing/2014/main" id="{40E6C81B-9CE2-7B4D-A763-D4253C7F7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15</a:t>
            </a:fld>
            <a:endParaRPr lang="it-IT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0B400EC-DFF0-DF45-9CFE-85136CDAAE77}"/>
              </a:ext>
            </a:extLst>
          </p:cNvPr>
          <p:cNvSpPr/>
          <p:nvPr/>
        </p:nvSpPr>
        <p:spPr>
          <a:xfrm>
            <a:off x="1773370" y="2625825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It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will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be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running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on the Pc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Hub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and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will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contain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all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the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logic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of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every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single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challenge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.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This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Pc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works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as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server for the Mobile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App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and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as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client for the Pc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Sever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hosting the database. 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16387215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16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07779ECB-2C40-5747-B7A3-C2ADBEAAAF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3827607"/>
              </p:ext>
            </p:extLst>
          </p:nvPr>
        </p:nvGraphicFramePr>
        <p:xfrm>
          <a:off x="0" y="393610"/>
          <a:ext cx="5126227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ttangolo 7">
            <a:extLst>
              <a:ext uri="{FF2B5EF4-FFF2-40B4-BE49-F238E27FC236}">
                <a16:creationId xmlns:a16="http://schemas.microsoft.com/office/drawing/2014/main" id="{14EC3694-C1A9-E542-A248-8FE09645E68A}"/>
              </a:ext>
            </a:extLst>
          </p:cNvPr>
          <p:cNvSpPr/>
          <p:nvPr/>
        </p:nvSpPr>
        <p:spPr>
          <a:xfrm>
            <a:off x="1358242" y="2080448"/>
            <a:ext cx="52523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333333"/>
                </a:solidFill>
              </a:rPr>
              <a:t>Acquiring</a:t>
            </a:r>
            <a:r>
              <a:rPr lang="it-IT" sz="2400" dirty="0">
                <a:solidFill>
                  <a:srgbClr val="333333"/>
                </a:solidFill>
              </a:rPr>
              <a:t> </a:t>
            </a:r>
            <a:r>
              <a:rPr lang="it-IT" sz="2400" dirty="0" err="1">
                <a:solidFill>
                  <a:srgbClr val="333333"/>
                </a:solidFill>
              </a:rPr>
              <a:t>starting</a:t>
            </a:r>
            <a:r>
              <a:rPr lang="it-IT" sz="2400" dirty="0">
                <a:solidFill>
                  <a:srgbClr val="333333"/>
                </a:solidFill>
              </a:rPr>
              <a:t> </a:t>
            </a:r>
            <a:r>
              <a:rPr lang="it-IT" sz="2400" dirty="0" err="1">
                <a:solidFill>
                  <a:srgbClr val="333333"/>
                </a:solidFill>
              </a:rPr>
              <a:t>settings</a:t>
            </a:r>
            <a:r>
              <a:rPr lang="it-IT" sz="2400" dirty="0">
                <a:solidFill>
                  <a:srgbClr val="333333"/>
                </a:solidFill>
              </a:rPr>
              <a:t> from </a:t>
            </a:r>
            <a:r>
              <a:rPr lang="it-IT" sz="2400" dirty="0" err="1">
                <a:solidFill>
                  <a:srgbClr val="333333"/>
                </a:solidFill>
              </a:rPr>
              <a:t>users</a:t>
            </a:r>
            <a:r>
              <a:rPr lang="it-IT" sz="2400" dirty="0">
                <a:solidFill>
                  <a:srgbClr val="333333"/>
                </a:solidFill>
              </a:rPr>
              <a:t>.</a:t>
            </a:r>
            <a:endParaRPr lang="it-IT" sz="2400" dirty="0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7AE04F2D-014E-B844-84B8-EE99C3AE2BC2}"/>
              </a:ext>
            </a:extLst>
          </p:cNvPr>
          <p:cNvSpPr/>
          <p:nvPr/>
        </p:nvSpPr>
        <p:spPr>
          <a:xfrm>
            <a:off x="1358242" y="2524913"/>
            <a:ext cx="40271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333333"/>
                </a:solidFill>
              </a:rPr>
              <a:t>Speakers and Music control.</a:t>
            </a:r>
            <a:endParaRPr lang="it-IT" sz="2400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744F8F2-98F6-C64C-BCE9-EFE88E28241D}"/>
              </a:ext>
            </a:extLst>
          </p:cNvPr>
          <p:cNvSpPr/>
          <p:nvPr/>
        </p:nvSpPr>
        <p:spPr>
          <a:xfrm>
            <a:off x="1358242" y="2981239"/>
            <a:ext cx="45252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333333"/>
                </a:solidFill>
              </a:rPr>
              <a:t>Lights</a:t>
            </a:r>
            <a:r>
              <a:rPr lang="it-IT" sz="2400" dirty="0">
                <a:solidFill>
                  <a:srgbClr val="333333"/>
                </a:solidFill>
              </a:rPr>
              <a:t> </a:t>
            </a:r>
            <a:r>
              <a:rPr lang="it-IT" sz="2400" dirty="0" err="1">
                <a:solidFill>
                  <a:srgbClr val="333333"/>
                </a:solidFill>
              </a:rPr>
              <a:t>setting</a:t>
            </a:r>
            <a:r>
              <a:rPr lang="it-IT" sz="2400" dirty="0">
                <a:solidFill>
                  <a:srgbClr val="333333"/>
                </a:solidFill>
              </a:rPr>
              <a:t> for </a:t>
            </a:r>
            <a:r>
              <a:rPr lang="it-IT" sz="2400" dirty="0" err="1">
                <a:solidFill>
                  <a:srgbClr val="333333"/>
                </a:solidFill>
              </a:rPr>
              <a:t>each</a:t>
            </a:r>
            <a:r>
              <a:rPr lang="it-IT" sz="2400" dirty="0">
                <a:solidFill>
                  <a:srgbClr val="333333"/>
                </a:solidFill>
              </a:rPr>
              <a:t> </a:t>
            </a:r>
            <a:r>
              <a:rPr lang="it-IT" sz="2400" dirty="0" err="1">
                <a:solidFill>
                  <a:srgbClr val="333333"/>
                </a:solidFill>
              </a:rPr>
              <a:t>challenge</a:t>
            </a:r>
            <a:endParaRPr lang="it-IT" sz="2400" dirty="0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D851AF43-3FD8-9640-845E-8BD5F4CDA4B6}"/>
              </a:ext>
            </a:extLst>
          </p:cNvPr>
          <p:cNvSpPr/>
          <p:nvPr/>
        </p:nvSpPr>
        <p:spPr>
          <a:xfrm>
            <a:off x="1358242" y="3445720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333333"/>
                </a:solidFill>
              </a:rPr>
              <a:t>Randomly</a:t>
            </a:r>
            <a:r>
              <a:rPr lang="it-IT" sz="2400" dirty="0">
                <a:solidFill>
                  <a:srgbClr val="333333"/>
                </a:solidFill>
              </a:rPr>
              <a:t> </a:t>
            </a:r>
            <a:r>
              <a:rPr lang="it-IT" sz="2400" dirty="0" err="1">
                <a:solidFill>
                  <a:srgbClr val="333333"/>
                </a:solidFill>
              </a:rPr>
              <a:t>selects</a:t>
            </a:r>
            <a:r>
              <a:rPr lang="it-IT" sz="2400" dirty="0">
                <a:solidFill>
                  <a:srgbClr val="333333"/>
                </a:solidFill>
              </a:rPr>
              <a:t> </a:t>
            </a:r>
            <a:r>
              <a:rPr lang="it-IT" sz="2400" dirty="0" err="1">
                <a:solidFill>
                  <a:srgbClr val="333333"/>
                </a:solidFill>
              </a:rPr>
              <a:t>one</a:t>
            </a:r>
            <a:r>
              <a:rPr lang="it-IT" sz="2400" dirty="0">
                <a:solidFill>
                  <a:srgbClr val="333333"/>
                </a:solidFill>
              </a:rPr>
              <a:t> </a:t>
            </a:r>
            <a:r>
              <a:rPr lang="it-IT" sz="2400" dirty="0" err="1">
                <a:solidFill>
                  <a:srgbClr val="333333"/>
                </a:solidFill>
              </a:rPr>
              <a:t>challenge</a:t>
            </a:r>
            <a:r>
              <a:rPr lang="it-IT" sz="2400" dirty="0">
                <a:solidFill>
                  <a:srgbClr val="333333"/>
                </a:solidFill>
              </a:rPr>
              <a:t> </a:t>
            </a:r>
            <a:r>
              <a:rPr lang="it-IT" sz="2400" dirty="0" err="1">
                <a:solidFill>
                  <a:srgbClr val="333333"/>
                </a:solidFill>
              </a:rPr>
              <a:t>after</a:t>
            </a:r>
            <a:r>
              <a:rPr lang="it-IT" sz="2400" dirty="0">
                <a:solidFill>
                  <a:srgbClr val="333333"/>
                </a:solidFill>
              </a:rPr>
              <a:t> </a:t>
            </a:r>
            <a:r>
              <a:rPr lang="it-IT" sz="2400" dirty="0" err="1">
                <a:solidFill>
                  <a:srgbClr val="333333"/>
                </a:solidFill>
              </a:rPr>
              <a:t>another</a:t>
            </a:r>
            <a:r>
              <a:rPr lang="it-IT" sz="2400" dirty="0">
                <a:solidFill>
                  <a:srgbClr val="333333"/>
                </a:solidFill>
              </a:rPr>
              <a:t> inside the </a:t>
            </a:r>
            <a:r>
              <a:rPr lang="it-IT" sz="2400" dirty="0" err="1">
                <a:solidFill>
                  <a:srgbClr val="333333"/>
                </a:solidFill>
              </a:rPr>
              <a:t>chosen</a:t>
            </a:r>
            <a:r>
              <a:rPr lang="it-IT" sz="2400" dirty="0">
                <a:solidFill>
                  <a:srgbClr val="333333"/>
                </a:solidFill>
              </a:rPr>
              <a:t> </a:t>
            </a:r>
            <a:r>
              <a:rPr lang="it-IT" sz="2400" dirty="0" err="1">
                <a:solidFill>
                  <a:srgbClr val="333333"/>
                </a:solidFill>
              </a:rPr>
              <a:t>category</a:t>
            </a:r>
            <a:r>
              <a:rPr lang="it-IT" sz="2400" dirty="0">
                <a:solidFill>
                  <a:srgbClr val="333333"/>
                </a:solidFill>
              </a:rPr>
              <a:t>.</a:t>
            </a:r>
            <a:endParaRPr lang="it-IT" sz="240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E19F7B7B-5E69-8448-80B5-24E798AAD6CF}"/>
              </a:ext>
            </a:extLst>
          </p:cNvPr>
          <p:cNvSpPr/>
          <p:nvPr/>
        </p:nvSpPr>
        <p:spPr>
          <a:xfrm>
            <a:off x="1327260" y="4266686"/>
            <a:ext cx="7742997" cy="83099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333333"/>
                </a:solidFill>
              </a:rPr>
              <a:t>Sends</a:t>
            </a:r>
            <a:r>
              <a:rPr lang="it-IT" sz="2400" dirty="0">
                <a:solidFill>
                  <a:srgbClr val="333333"/>
                </a:solidFill>
              </a:rPr>
              <a:t> </a:t>
            </a:r>
            <a:r>
              <a:rPr lang="it-IT" sz="2400" dirty="0" err="1">
                <a:solidFill>
                  <a:srgbClr val="333333"/>
                </a:solidFill>
              </a:rPr>
              <a:t>users</a:t>
            </a:r>
            <a:r>
              <a:rPr lang="it-IT" sz="2400" dirty="0">
                <a:solidFill>
                  <a:srgbClr val="333333"/>
                </a:solidFill>
              </a:rPr>
              <a:t>' feedback to the database to </a:t>
            </a:r>
            <a:r>
              <a:rPr lang="it-IT" sz="2400">
                <a:solidFill>
                  <a:srgbClr val="333333"/>
                </a:solidFill>
              </a:rPr>
              <a:t>learn which challenge is the most</a:t>
            </a:r>
            <a:r>
              <a:rPr lang="it-IT" sz="2400">
                <a:solidFill>
                  <a:srgbClr val="333333"/>
                </a:solidFill>
                <a:cs typeface="Calibri"/>
              </a:rPr>
              <a:t> rated.</a:t>
            </a:r>
          </a:p>
        </p:txBody>
      </p:sp>
    </p:spTree>
    <p:extLst>
      <p:ext uri="{BB962C8B-B14F-4D97-AF65-F5344CB8AC3E}">
        <p14:creationId xmlns:p14="http://schemas.microsoft.com/office/powerpoint/2010/main" val="4344783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17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7218AFD4-F740-A14C-8DD8-F5FECDECC5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55305536"/>
              </p:ext>
            </p:extLst>
          </p:nvPr>
        </p:nvGraphicFramePr>
        <p:xfrm>
          <a:off x="0" y="393610"/>
          <a:ext cx="5126227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3" name="Diagramma 12">
            <a:extLst>
              <a:ext uri="{FF2B5EF4-FFF2-40B4-BE49-F238E27FC236}">
                <a16:creationId xmlns:a16="http://schemas.microsoft.com/office/drawing/2014/main" id="{049BC185-0AEF-C648-9847-A812ED9CF0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34183294"/>
              </p:ext>
            </p:extLst>
          </p:nvPr>
        </p:nvGraphicFramePr>
        <p:xfrm>
          <a:off x="990600" y="1515531"/>
          <a:ext cx="10363200" cy="26784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9126711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18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35BDE217-A608-0D47-AF94-68E584C8F63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2025516"/>
              </p:ext>
            </p:extLst>
          </p:nvPr>
        </p:nvGraphicFramePr>
        <p:xfrm>
          <a:off x="0" y="393610"/>
          <a:ext cx="7934632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CasellaDiTesto 7">
            <a:extLst>
              <a:ext uri="{FF2B5EF4-FFF2-40B4-BE49-F238E27FC236}">
                <a16:creationId xmlns:a16="http://schemas.microsoft.com/office/drawing/2014/main" id="{F4E326A8-4D11-5040-B0CE-5AD1ECED923C}"/>
              </a:ext>
            </a:extLst>
          </p:cNvPr>
          <p:cNvSpPr txBox="1"/>
          <p:nvPr/>
        </p:nvSpPr>
        <p:spPr>
          <a:xfrm>
            <a:off x="517481" y="1458100"/>
            <a:ext cx="10935285" cy="181588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it-IT" sz="2800" dirty="0"/>
              <a:t>Web Application </a:t>
            </a:r>
            <a:r>
              <a:rPr lang="it-IT" sz="2800" dirty="0" err="1"/>
              <a:t>as</a:t>
            </a:r>
            <a:r>
              <a:rPr lang="it-IT" sz="2800" dirty="0"/>
              <a:t> GUI. 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it-IT" sz="2800" dirty="0"/>
              <a:t>HTML,CSS and JAVASCRIPT </a:t>
            </a:r>
            <a:endParaRPr lang="it-IT" sz="2800"/>
          </a:p>
          <a:p>
            <a:pPr marL="457200" indent="-457200">
              <a:buFont typeface="Wingdings" pitchFamily="2" charset="2"/>
              <a:buChar char="Ø"/>
            </a:pPr>
            <a:r>
              <a:rPr lang="it-IT" sz="2800">
                <a:cs typeface="Calibri"/>
              </a:rPr>
              <a:t>Every HTML page is filled dynamically using Jinja2 templating language</a:t>
            </a:r>
          </a:p>
          <a:p>
            <a:pPr marL="457200" indent="-457200">
              <a:buFont typeface="Wingdings" pitchFamily="2" charset="2"/>
              <a:buChar char="Ø"/>
            </a:pPr>
            <a:endParaRPr lang="it-IT" sz="2800">
              <a:cs typeface="Calibri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44C50F9-A744-9243-AEDA-28B96F2A071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94899" y="3215385"/>
            <a:ext cx="5602201" cy="2822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0486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19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07779ECB-2C40-5747-B7A3-C2ADBEAAAF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0769300"/>
              </p:ext>
            </p:extLst>
          </p:nvPr>
        </p:nvGraphicFramePr>
        <p:xfrm>
          <a:off x="0" y="393610"/>
          <a:ext cx="5126227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3" name="Immagine 43" descr="Immagine che contiene sedendo, screenshot, testo&#10;&#10;Descrizione generata con affidabilità molto elevata">
            <a:extLst>
              <a:ext uri="{FF2B5EF4-FFF2-40B4-BE49-F238E27FC236}">
                <a16:creationId xmlns:a16="http://schemas.microsoft.com/office/drawing/2014/main" id="{10C11DB7-577C-4E27-AAB9-E83116DFA4B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12937" y="1244600"/>
            <a:ext cx="2706554" cy="4114800"/>
          </a:xfrm>
          <a:prstGeom prst="rect">
            <a:avLst/>
          </a:prstGeom>
        </p:spPr>
      </p:pic>
      <p:pic>
        <p:nvPicPr>
          <p:cNvPr id="45" name="Immagine 45" descr="Immagine che contiene testo&#10;&#10;Descrizione generata con affidabilità molto elevata">
            <a:extLst>
              <a:ext uri="{FF2B5EF4-FFF2-40B4-BE49-F238E27FC236}">
                <a16:creationId xmlns:a16="http://schemas.microsoft.com/office/drawing/2014/main" id="{EF3C661E-836C-432C-B62B-04F84932036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95615" y="1921208"/>
            <a:ext cx="2743200" cy="2924869"/>
          </a:xfrm>
          <a:prstGeom prst="rect">
            <a:avLst/>
          </a:prstGeom>
        </p:spPr>
      </p:pic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8406C4C6-0510-4A56-8E3F-6A01C37D4F34}"/>
              </a:ext>
            </a:extLst>
          </p:cNvPr>
          <p:cNvSpPr txBox="1"/>
          <p:nvPr/>
        </p:nvSpPr>
        <p:spPr>
          <a:xfrm>
            <a:off x="261258" y="5023756"/>
            <a:ext cx="4276270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ctr">
              <a:buFont typeface="Wingdings"/>
              <a:buChar char="Ø"/>
            </a:pPr>
            <a:r>
              <a:rPr lang="it-IT">
                <a:cs typeface="Calibri"/>
              </a:rPr>
              <a:t>These APIs are called by the browser, </a:t>
            </a:r>
            <a:r>
              <a:rPr lang="it-IT" err="1">
                <a:cs typeface="Calibri"/>
              </a:rPr>
              <a:t>through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selenium</a:t>
            </a:r>
            <a:r>
              <a:rPr lang="it-IT">
                <a:cs typeface="Calibri"/>
              </a:rPr>
              <a:t>. </a:t>
            </a:r>
            <a:r>
              <a:rPr lang="it-IT" err="1">
                <a:cs typeface="Calibri"/>
              </a:rPr>
              <a:t>Their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aim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is</a:t>
            </a:r>
            <a:r>
              <a:rPr lang="it-IT">
                <a:cs typeface="Calibri"/>
              </a:rPr>
              <a:t> to show the </a:t>
            </a:r>
            <a:r>
              <a:rPr lang="it-IT" err="1">
                <a:cs typeface="Calibri"/>
              </a:rPr>
              <a:t>interface</a:t>
            </a:r>
            <a:r>
              <a:rPr lang="it-IT">
                <a:cs typeface="Calibri"/>
              </a:rPr>
              <a:t>, to play music and to update </a:t>
            </a:r>
            <a:r>
              <a:rPr lang="it-IT" err="1">
                <a:cs typeface="Calibri"/>
              </a:rPr>
              <a:t>scores</a:t>
            </a:r>
            <a:r>
              <a:rPr lang="it-IT">
                <a:cs typeface="Calibri"/>
              </a:rPr>
              <a:t>.</a:t>
            </a:r>
          </a:p>
        </p:txBody>
      </p:sp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B8A35816-ABCE-4CB0-B843-9FA4792177CC}"/>
              </a:ext>
            </a:extLst>
          </p:cNvPr>
          <p:cNvSpPr txBox="1"/>
          <p:nvPr/>
        </p:nvSpPr>
        <p:spPr>
          <a:xfrm>
            <a:off x="8407401" y="2193470"/>
            <a:ext cx="3650339" cy="147732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ctr">
              <a:buFont typeface="Wingdings"/>
              <a:buChar char="Ø"/>
            </a:pPr>
            <a:r>
              <a:rPr lang="it-IT" err="1">
                <a:cs typeface="Calibri"/>
              </a:rPr>
              <a:t>These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APIs</a:t>
            </a:r>
            <a:r>
              <a:rPr lang="it-IT">
                <a:cs typeface="Calibri"/>
              </a:rPr>
              <a:t> are called by the mobile App. </a:t>
            </a:r>
            <a:r>
              <a:rPr lang="it-IT" err="1">
                <a:cs typeface="Calibri"/>
              </a:rPr>
              <a:t>Their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aim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is</a:t>
            </a:r>
            <a:r>
              <a:rPr lang="it-IT">
                <a:cs typeface="Calibri"/>
              </a:rPr>
              <a:t> to catch </a:t>
            </a:r>
            <a:r>
              <a:rPr lang="it-IT" err="1">
                <a:cs typeface="Calibri"/>
              </a:rPr>
              <a:t>inputs</a:t>
            </a:r>
            <a:r>
              <a:rPr lang="it-IT">
                <a:cs typeface="Calibri"/>
              </a:rPr>
              <a:t> and data from </a:t>
            </a:r>
            <a:r>
              <a:rPr lang="it-IT" err="1">
                <a:cs typeface="Calibri"/>
              </a:rPr>
              <a:t>mobiles</a:t>
            </a:r>
            <a:r>
              <a:rPr lang="it-IT">
                <a:cs typeface="Calibri"/>
              </a:rPr>
              <a:t> and to </a:t>
            </a:r>
            <a:r>
              <a:rPr lang="it-IT" err="1">
                <a:cs typeface="Calibri"/>
              </a:rPr>
              <a:t>process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them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according</a:t>
            </a:r>
            <a:r>
              <a:rPr lang="it-IT">
                <a:cs typeface="Calibri"/>
              </a:rPr>
              <a:t> to the </a:t>
            </a:r>
            <a:r>
              <a:rPr lang="it-IT" err="1">
                <a:cs typeface="Calibri"/>
              </a:rPr>
              <a:t>logic</a:t>
            </a:r>
            <a:r>
              <a:rPr lang="it-IT">
                <a:cs typeface="Calibri"/>
              </a:rPr>
              <a:t> of the games.</a:t>
            </a:r>
          </a:p>
        </p:txBody>
      </p:sp>
    </p:spTree>
    <p:extLst>
      <p:ext uri="{BB962C8B-B14F-4D97-AF65-F5344CB8AC3E}">
        <p14:creationId xmlns:p14="http://schemas.microsoft.com/office/powerpoint/2010/main" val="202108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2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9972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14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DF048C38-E301-2A47-A5F3-D3B231B14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84" y="426783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A Short Introduction </a:t>
            </a:r>
          </a:p>
        </p:txBody>
      </p:sp>
      <p:sp>
        <p:nvSpPr>
          <p:cNvPr id="25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7121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BE3D2AB2-A98D-A84E-841E-B2BB37E1E7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709770" y="1825674"/>
            <a:ext cx="4141760" cy="4121051"/>
          </a:xfrm>
          <a:prstGeom prst="rect">
            <a:avLst/>
          </a:prstGeom>
        </p:spPr>
      </p:pic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451C684A-0F9B-2043-B833-9AF86E480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HOMMY - Ambient Intelligence 2018 - Politecnico di Torino</a:t>
            </a: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6B8A9EA-F3E9-1848-AE92-9487CCA22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367674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20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07779ECB-2C40-5747-B7A3-C2ADBEAAAF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00817338"/>
              </p:ext>
            </p:extLst>
          </p:nvPr>
        </p:nvGraphicFramePr>
        <p:xfrm>
          <a:off x="0" y="393610"/>
          <a:ext cx="5126227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ttangolo 7">
            <a:extLst>
              <a:ext uri="{FF2B5EF4-FFF2-40B4-BE49-F238E27FC236}">
                <a16:creationId xmlns:a16="http://schemas.microsoft.com/office/drawing/2014/main" id="{14EC3694-C1A9-E542-A248-8FE09645E68A}"/>
              </a:ext>
            </a:extLst>
          </p:cNvPr>
          <p:cNvSpPr/>
          <p:nvPr/>
        </p:nvSpPr>
        <p:spPr>
          <a:xfrm>
            <a:off x="1131456" y="1889948"/>
            <a:ext cx="8901949" cy="3693319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0000"/>
                </a:solidFill>
                <a:latin typeface="Consolas"/>
                <a:cs typeface="Calibri"/>
              </a:rPr>
              <a:t>/viewChallenge/&lt;challenge&gt;</a:t>
            </a:r>
            <a:r>
              <a:rPr lang="it-IT">
                <a:solidFill>
                  <a:srgbClr val="333333"/>
                </a:solidFill>
                <a:cs typeface="Calibri"/>
              </a:rPr>
              <a:t> -&gt; It takes the challenge id and it renders the challenge template with the correct informations.</a:t>
            </a:r>
            <a:br>
              <a:rPr lang="it-IT">
                <a:solidFill>
                  <a:srgbClr val="333333"/>
                </a:solidFill>
                <a:cs typeface="Calibri"/>
              </a:rPr>
            </a:br>
            <a:r>
              <a:rPr lang="it-IT">
                <a:solidFill>
                  <a:srgbClr val="333333"/>
                </a:solidFill>
                <a:cs typeface="Calibri"/>
              </a:rPr>
              <a:t>It send notifies to every smartphone to allow synchronization.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0000"/>
                </a:solidFill>
                <a:latin typeface="Consolas"/>
                <a:cs typeface="Calibri"/>
              </a:rPr>
              <a:t>/getChallenge/&lt;category&gt; </a:t>
            </a:r>
            <a:r>
              <a:rPr lang="it-IT">
                <a:solidFill>
                  <a:srgbClr val="333333"/>
                </a:solidFill>
                <a:latin typeface="Calibri"/>
                <a:cs typeface="Calibri"/>
              </a:rPr>
              <a:t>-&gt; It</a:t>
            </a:r>
            <a:r>
              <a:rPr lang="it-IT">
                <a:solidFill>
                  <a:srgbClr val="333333"/>
                </a:solidFill>
                <a:latin typeface="Consolas"/>
                <a:cs typeface="calibri"/>
              </a:rPr>
              <a:t> </a:t>
            </a:r>
            <a:r>
              <a:rPr lang="it-IT">
                <a:solidFill>
                  <a:srgbClr val="333333"/>
                </a:solidFill>
                <a:latin typeface="calibri"/>
                <a:cs typeface="calibri"/>
              </a:rPr>
              <a:t>takes the category name and, through an HTTP request to the online Server, it gets a random challenge paying attention to which one has already been faced.</a:t>
            </a:r>
            <a:br>
              <a:rPr lang="it-IT">
                <a:solidFill>
                  <a:srgbClr val="333333"/>
                </a:solidFill>
                <a:latin typeface="calibri"/>
                <a:cs typeface="calibri"/>
              </a:rPr>
            </a:br>
            <a:r>
              <a:rPr lang="it-IT">
                <a:solidFill>
                  <a:srgbClr val="333333"/>
                </a:solidFill>
                <a:latin typeface="calibri"/>
                <a:cs typeface="calibri"/>
              </a:rPr>
              <a:t>After the choice of the player(s) then it calls </a:t>
            </a:r>
            <a:r>
              <a:rPr lang="it-IT">
                <a:solidFill>
                  <a:srgbClr val="000000"/>
                </a:solidFill>
                <a:latin typeface="calibri"/>
                <a:cs typeface="calibri"/>
              </a:rPr>
              <a:t>/viewChallenge </a:t>
            </a:r>
            <a:r>
              <a:rPr lang="it-IT">
                <a:solidFill>
                  <a:srgbClr val="333333"/>
                </a:solidFill>
                <a:latin typeface="calibri"/>
                <a:cs typeface="calibri"/>
              </a:rPr>
              <a:t>API.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>
                <a:latin typeface="Consolas"/>
              </a:rPr>
              <a:t>/answer/&lt;int:chal_id&gt;/&lt;answer&gt; </a:t>
            </a:r>
            <a:r>
              <a:rPr lang="it-IT">
                <a:solidFill>
                  <a:srgbClr val="333333"/>
                </a:solidFill>
                <a:latin typeface="Calibriù"/>
                <a:cs typeface="Calibri"/>
              </a:rPr>
              <a:t>-&gt; It</a:t>
            </a:r>
            <a:r>
              <a:rPr lang="it-IT">
                <a:solidFill>
                  <a:srgbClr val="333333"/>
                </a:solidFill>
                <a:latin typeface="Calibriù"/>
              </a:rPr>
              <a:t> takes the challenge id (Only Music Trivia Challenge in this case) and the answer (A,B,C,D) and checks if it is correct or not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0000"/>
                </a:solidFill>
                <a:latin typeface="Consolas"/>
              </a:rPr>
              <a:t>/challengeResult </a:t>
            </a:r>
            <a:r>
              <a:rPr lang="it-IT">
                <a:solidFill>
                  <a:srgbClr val="333333"/>
                </a:solidFill>
                <a:latin typeface="Calibri"/>
                <a:cs typeface="Calibri"/>
              </a:rPr>
              <a:t>-&gt; This API use POST method. A JSON object containing the challenge id and others information depending on the challenge itself (for instance the frequency for the Voice Hz Detector) is passed.</a:t>
            </a:r>
            <a:br>
              <a:rPr lang="it-IT">
                <a:solidFill>
                  <a:srgbClr val="333333"/>
                </a:solidFill>
                <a:latin typeface="Calibri"/>
                <a:cs typeface="Calibri"/>
              </a:rPr>
            </a:br>
            <a:r>
              <a:rPr lang="it-IT">
                <a:solidFill>
                  <a:srgbClr val="333333"/>
                </a:solidFill>
                <a:latin typeface="Calibri"/>
                <a:cs typeface="Calibri"/>
              </a:rPr>
              <a:t>For each challenge it calculates the points per player</a:t>
            </a:r>
          </a:p>
        </p:txBody>
      </p:sp>
    </p:spTree>
    <p:extLst>
      <p:ext uri="{BB962C8B-B14F-4D97-AF65-F5344CB8AC3E}">
        <p14:creationId xmlns:p14="http://schemas.microsoft.com/office/powerpoint/2010/main" val="20542893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21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07779ECB-2C40-5747-B7A3-C2ADBEAAAF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1991071"/>
              </p:ext>
            </p:extLst>
          </p:nvPr>
        </p:nvGraphicFramePr>
        <p:xfrm>
          <a:off x="0" y="393610"/>
          <a:ext cx="5126227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ttangolo 7">
            <a:extLst>
              <a:ext uri="{FF2B5EF4-FFF2-40B4-BE49-F238E27FC236}">
                <a16:creationId xmlns:a16="http://schemas.microsoft.com/office/drawing/2014/main" id="{14EC3694-C1A9-E542-A248-8FE09645E68A}"/>
              </a:ext>
            </a:extLst>
          </p:cNvPr>
          <p:cNvSpPr/>
          <p:nvPr/>
        </p:nvSpPr>
        <p:spPr>
          <a:xfrm>
            <a:off x="759527" y="1899020"/>
            <a:ext cx="4248307" cy="3170099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457200" indent="-457200">
              <a:buFont typeface="Wingdings"/>
              <a:buChar char="Ø"/>
            </a:pPr>
            <a:r>
              <a:rPr lang="it-IT" sz="2000" b="1">
                <a:latin typeface="Consolas"/>
                <a:cs typeface="Calibri"/>
              </a:rPr>
              <a:t>Match.py</a:t>
            </a:r>
            <a:br>
              <a:rPr lang="it-IT" sz="2000" b="1">
                <a:latin typeface="Consolas"/>
                <a:cs typeface="Calibri"/>
              </a:rPr>
            </a:br>
            <a:r>
              <a:rPr lang="it-IT">
                <a:latin typeface="Calibri"/>
                <a:cs typeface="Calibri"/>
              </a:rPr>
              <a:t>- Contains attributes about Match information such as the list of player objects, the chosen category and the current challenge.</a:t>
            </a:r>
            <a:br>
              <a:rPr lang="it-IT">
                <a:latin typeface="Calibri"/>
                <a:cs typeface="Calibri"/>
              </a:rPr>
            </a:br>
            <a:r>
              <a:rPr lang="it-IT">
                <a:latin typeface="Calibri"/>
                <a:cs typeface="Calibri"/>
              </a:rPr>
              <a:t>- It provides methods to manipulate and to get these data.</a:t>
            </a:r>
          </a:p>
          <a:p>
            <a:pPr marL="457200" indent="-457200">
              <a:buFont typeface="Wingdings"/>
              <a:buChar char="Ø"/>
            </a:pPr>
            <a:r>
              <a:rPr lang="it-IT">
                <a:latin typeface="Calibri"/>
                <a:cs typeface="Calibri"/>
              </a:rPr>
              <a:t>- It also initialize Selenium tool to open the web browser (Firefox in this case).</a:t>
            </a:r>
          </a:p>
          <a:p>
            <a:pPr marL="342900" indent="-342900">
              <a:buFont typeface="Wingdings"/>
              <a:buChar char="Ø"/>
            </a:pPr>
            <a:endParaRPr lang="it-IT">
              <a:solidFill>
                <a:srgbClr val="333333"/>
              </a:solidFill>
              <a:latin typeface="Calibri"/>
              <a:cs typeface="Calibri"/>
            </a:endParaRPr>
          </a:p>
        </p:txBody>
      </p:sp>
      <p:sp>
        <p:nvSpPr>
          <p:cNvPr id="85" name="CasellaDiTesto 84">
            <a:extLst>
              <a:ext uri="{FF2B5EF4-FFF2-40B4-BE49-F238E27FC236}">
                <a16:creationId xmlns:a16="http://schemas.microsoft.com/office/drawing/2014/main" id="{E445FBA9-5DA7-4DB2-B96B-1D424F0D5EE3}"/>
              </a:ext>
            </a:extLst>
          </p:cNvPr>
          <p:cNvSpPr txBox="1"/>
          <p:nvPr/>
        </p:nvSpPr>
        <p:spPr>
          <a:xfrm>
            <a:off x="5822042" y="1903184"/>
            <a:ext cx="4893128" cy="178510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Ø"/>
            </a:pPr>
            <a:r>
              <a:rPr lang="it-IT" sz="2000" b="1">
                <a:latin typeface="Consolas"/>
                <a:cs typeface="Calibri"/>
              </a:rPr>
              <a:t>Player.py</a:t>
            </a:r>
            <a:br>
              <a:rPr lang="it-IT" sz="2000" b="1">
                <a:latin typeface="Consolas"/>
              </a:rPr>
            </a:br>
            <a:r>
              <a:rPr lang="it-IT">
                <a:cs typeface="Calibri"/>
              </a:rPr>
              <a:t>- Contains attributes about players information such as the name, the score or the challenges won.</a:t>
            </a:r>
            <a:br>
              <a:rPr lang="it-IT">
                <a:cs typeface="Calibri"/>
              </a:rPr>
            </a:br>
            <a:r>
              <a:rPr lang="it-IT">
                <a:cs typeface="Calibri"/>
              </a:rPr>
              <a:t>- It provides every getters and setters to access and update the data.</a:t>
            </a:r>
          </a:p>
        </p:txBody>
      </p:sp>
    </p:spTree>
    <p:extLst>
      <p:ext uri="{BB962C8B-B14F-4D97-AF65-F5344CB8AC3E}">
        <p14:creationId xmlns:p14="http://schemas.microsoft.com/office/powerpoint/2010/main" val="39440045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339282-79F9-1E48-8963-B625A85D8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702" y="1300262"/>
            <a:ext cx="9122584" cy="1325563"/>
          </a:xfrm>
        </p:spPr>
        <p:txBody>
          <a:bodyPr>
            <a:normAutofit/>
          </a:bodyPr>
          <a:lstStyle/>
          <a:p>
            <a:r>
              <a:rPr lang="it-IT" b="1"/>
              <a:t>Server</a:t>
            </a:r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4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B4EAE123-4DE5-DD44-ADC9-E0F25C7FE2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8836752" y="3728266"/>
            <a:ext cx="1660510" cy="1657844"/>
          </a:xfrm>
          <a:prstGeom prst="rect">
            <a:avLst/>
          </a:prstGeom>
        </p:spPr>
      </p:pic>
      <p:sp>
        <p:nvSpPr>
          <p:cNvPr id="25" name="Segnaposto piè di pagina 24">
            <a:extLst>
              <a:ext uri="{FF2B5EF4-FFF2-40B4-BE49-F238E27FC236}">
                <a16:creationId xmlns:a16="http://schemas.microsoft.com/office/drawing/2014/main" id="{5C0843F2-CDDD-7C4C-A25C-10477A78F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26" name="Segnaposto numero diapositiva 25">
            <a:extLst>
              <a:ext uri="{FF2B5EF4-FFF2-40B4-BE49-F238E27FC236}">
                <a16:creationId xmlns:a16="http://schemas.microsoft.com/office/drawing/2014/main" id="{40E6C81B-9CE2-7B4D-A763-D4253C7F7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22</a:t>
            </a:fld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78F6CD47-48E0-C141-BB63-1D09DCDB0A16}"/>
              </a:ext>
            </a:extLst>
          </p:cNvPr>
          <p:cNvSpPr/>
          <p:nvPr/>
        </p:nvSpPr>
        <p:spPr>
          <a:xfrm>
            <a:off x="1545702" y="2418735"/>
            <a:ext cx="690512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It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stores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the data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needed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to play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each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challenge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(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such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as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questions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and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answers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of a Trivia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challenge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). </a:t>
            </a:r>
            <a:br>
              <a:rPr lang="it-IT" sz="2400" dirty="0"/>
            </a:br>
            <a:r>
              <a:rPr lang="it-IT" sz="2400" dirty="0">
                <a:solidFill>
                  <a:srgbClr val="333333"/>
                </a:solidFill>
                <a:latin typeface="-apple-system"/>
              </a:rPr>
              <a:t>Plus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it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hosts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a list of best-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rated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challenges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to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learn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users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'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preferences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for future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matches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.</a:t>
            </a:r>
            <a:br>
              <a:rPr lang="it-IT" sz="2400" dirty="0"/>
            </a:br>
            <a:r>
              <a:rPr lang="it-IT" sz="2400" dirty="0">
                <a:solidFill>
                  <a:srgbClr val="333333"/>
                </a:solidFill>
                <a:latin typeface="-apple-system"/>
              </a:rPr>
              <a:t>The Server Pc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contains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the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APIs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to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provide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 SQL </a:t>
            </a:r>
            <a:r>
              <a:rPr lang="it-IT" sz="2400" dirty="0" err="1">
                <a:solidFill>
                  <a:srgbClr val="333333"/>
                </a:solidFill>
                <a:latin typeface="-apple-system"/>
              </a:rPr>
              <a:t>queries</a:t>
            </a:r>
            <a:r>
              <a:rPr lang="it-IT" sz="2400" dirty="0">
                <a:solidFill>
                  <a:srgbClr val="333333"/>
                </a:solidFill>
                <a:latin typeface="-apple-system"/>
              </a:rPr>
              <a:t>.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3000112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23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07779ECB-2C40-5747-B7A3-C2ADBEAAAF6B}"/>
              </a:ext>
            </a:extLst>
          </p:cNvPr>
          <p:cNvGraphicFramePr/>
          <p:nvPr/>
        </p:nvGraphicFramePr>
        <p:xfrm>
          <a:off x="0" y="393610"/>
          <a:ext cx="5126227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ttangolo 7">
            <a:extLst>
              <a:ext uri="{FF2B5EF4-FFF2-40B4-BE49-F238E27FC236}">
                <a16:creationId xmlns:a16="http://schemas.microsoft.com/office/drawing/2014/main" id="{14EC3694-C1A9-E542-A248-8FE09645E68A}"/>
              </a:ext>
            </a:extLst>
          </p:cNvPr>
          <p:cNvSpPr/>
          <p:nvPr/>
        </p:nvSpPr>
        <p:spPr>
          <a:xfrm>
            <a:off x="1358242" y="2080448"/>
            <a:ext cx="65933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it-IT" sz="2400" dirty="0" err="1"/>
              <a:t>Stores</a:t>
            </a:r>
            <a:r>
              <a:rPr lang="it-IT" sz="2400" dirty="0"/>
              <a:t> </a:t>
            </a:r>
            <a:r>
              <a:rPr lang="it-IT" sz="2400" dirty="0" err="1"/>
              <a:t>every</a:t>
            </a:r>
            <a:r>
              <a:rPr lang="it-IT" sz="2400" dirty="0"/>
              <a:t> </a:t>
            </a:r>
            <a:r>
              <a:rPr lang="it-IT" sz="2400" dirty="0" err="1"/>
              <a:t>needed</a:t>
            </a:r>
            <a:r>
              <a:rPr lang="it-IT" sz="2400" dirty="0"/>
              <a:t> data for </a:t>
            </a:r>
            <a:r>
              <a:rPr lang="it-IT" sz="2400" dirty="0" err="1"/>
              <a:t>specific</a:t>
            </a:r>
            <a:r>
              <a:rPr lang="it-IT" sz="2400" dirty="0"/>
              <a:t> </a:t>
            </a:r>
            <a:r>
              <a:rPr lang="it-IT" sz="2400" dirty="0" err="1"/>
              <a:t>challenges</a:t>
            </a:r>
            <a:r>
              <a:rPr lang="it-IT" sz="2400" dirty="0"/>
              <a:t>;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7AE04F2D-014E-B844-84B8-EE99C3AE2BC2}"/>
              </a:ext>
            </a:extLst>
          </p:cNvPr>
          <p:cNvSpPr/>
          <p:nvPr/>
        </p:nvSpPr>
        <p:spPr>
          <a:xfrm>
            <a:off x="1358242" y="2524913"/>
            <a:ext cx="31874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it-IT" sz="2400" dirty="0" err="1"/>
              <a:t>Stores</a:t>
            </a:r>
            <a:r>
              <a:rPr lang="it-IT" sz="2400" dirty="0"/>
              <a:t> </a:t>
            </a:r>
            <a:r>
              <a:rPr lang="it-IT" sz="2400" dirty="0" err="1"/>
              <a:t>users</a:t>
            </a:r>
            <a:r>
              <a:rPr lang="it-IT" sz="2400" dirty="0"/>
              <a:t>' </a:t>
            </a:r>
            <a:r>
              <a:rPr lang="it-IT" sz="2400" dirty="0" err="1"/>
              <a:t>profiles</a:t>
            </a:r>
            <a:r>
              <a:rPr lang="it-IT" sz="2400" dirty="0"/>
              <a:t>;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744F8F2-98F6-C64C-BCE9-EFE88E28241D}"/>
              </a:ext>
            </a:extLst>
          </p:cNvPr>
          <p:cNvSpPr/>
          <p:nvPr/>
        </p:nvSpPr>
        <p:spPr>
          <a:xfrm>
            <a:off x="1358242" y="2981239"/>
            <a:ext cx="50036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it-IT" sz="2400" dirty="0" err="1"/>
              <a:t>Hosts</a:t>
            </a:r>
            <a:r>
              <a:rPr lang="it-IT" sz="2400" dirty="0"/>
              <a:t> a list of best-</a:t>
            </a:r>
            <a:r>
              <a:rPr lang="it-IT" sz="2400" dirty="0" err="1"/>
              <a:t>rated</a:t>
            </a:r>
            <a:r>
              <a:rPr lang="it-IT" sz="2400" dirty="0"/>
              <a:t> </a:t>
            </a:r>
            <a:r>
              <a:rPr lang="it-IT" sz="2400" dirty="0" err="1"/>
              <a:t>challenges</a:t>
            </a:r>
            <a:r>
              <a:rPr lang="it-IT" sz="2400" dirty="0"/>
              <a:t>;</a:t>
            </a: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D851AF43-3FD8-9640-845E-8BD5F4CDA4B6}"/>
              </a:ext>
            </a:extLst>
          </p:cNvPr>
          <p:cNvSpPr/>
          <p:nvPr/>
        </p:nvSpPr>
        <p:spPr>
          <a:xfrm>
            <a:off x="1358241" y="3445720"/>
            <a:ext cx="77120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it-IT" sz="2400" dirty="0" err="1"/>
              <a:t>Hosts</a:t>
            </a:r>
            <a:r>
              <a:rPr lang="it-IT" sz="2400" dirty="0"/>
              <a:t> and </a:t>
            </a:r>
            <a:r>
              <a:rPr lang="it-IT" sz="2400" dirty="0" err="1"/>
              <a:t>provides</a:t>
            </a:r>
            <a:r>
              <a:rPr lang="it-IT" sz="2400" dirty="0"/>
              <a:t> to the </a:t>
            </a:r>
            <a:r>
              <a:rPr lang="it-IT" sz="2400" dirty="0" err="1"/>
              <a:t>user</a:t>
            </a:r>
            <a:r>
              <a:rPr lang="it-IT" sz="2400" dirty="0"/>
              <a:t> the list of best </a:t>
            </a:r>
            <a:r>
              <a:rPr lang="it-IT" sz="2400" dirty="0" err="1"/>
              <a:t>scores</a:t>
            </a:r>
            <a:r>
              <a:rPr lang="it-IT" sz="2400" dirty="0"/>
              <a:t> (</a:t>
            </a:r>
            <a:r>
              <a:rPr lang="it-IT" sz="2400" dirty="0" err="1"/>
              <a:t>associated</a:t>
            </a:r>
            <a:r>
              <a:rPr lang="it-IT" sz="2400" dirty="0"/>
              <a:t> with the </a:t>
            </a:r>
            <a:r>
              <a:rPr lang="it-IT" sz="2400" dirty="0" err="1"/>
              <a:t>user</a:t>
            </a:r>
            <a:r>
              <a:rPr lang="it-IT" sz="2400" dirty="0"/>
              <a:t>) for </a:t>
            </a:r>
            <a:r>
              <a:rPr lang="it-IT" sz="2400" dirty="0" err="1"/>
              <a:t>each</a:t>
            </a:r>
            <a:r>
              <a:rPr lang="it-IT" sz="2400" dirty="0"/>
              <a:t> </a:t>
            </a:r>
            <a:r>
              <a:rPr lang="it-IT" sz="2400" dirty="0" err="1"/>
              <a:t>challenge</a:t>
            </a:r>
            <a:r>
              <a:rPr lang="it-IT" sz="2400" dirty="0"/>
              <a:t>;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E19F7B7B-5E69-8448-80B5-24E798AAD6CF}"/>
              </a:ext>
            </a:extLst>
          </p:cNvPr>
          <p:cNvSpPr/>
          <p:nvPr/>
        </p:nvSpPr>
        <p:spPr>
          <a:xfrm>
            <a:off x="1327260" y="4266686"/>
            <a:ext cx="774299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it-IT" sz="2400" dirty="0" err="1"/>
              <a:t>Allows</a:t>
            </a:r>
            <a:r>
              <a:rPr lang="it-IT" sz="2400" dirty="0"/>
              <a:t> future </a:t>
            </a:r>
            <a:r>
              <a:rPr lang="it-IT" sz="2400" dirty="0" err="1"/>
              <a:t>system</a:t>
            </a:r>
            <a:r>
              <a:rPr lang="it-IT" sz="2400" dirty="0"/>
              <a:t>-update </a:t>
            </a:r>
            <a:r>
              <a:rPr lang="it-IT" sz="2400" dirty="0" err="1"/>
              <a:t>such</a:t>
            </a:r>
            <a:r>
              <a:rPr lang="it-IT" sz="2400" dirty="0"/>
              <a:t> </a:t>
            </a:r>
            <a:r>
              <a:rPr lang="it-IT" sz="2400" dirty="0" err="1"/>
              <a:t>as</a:t>
            </a:r>
            <a:r>
              <a:rPr lang="it-IT" sz="2400" dirty="0"/>
              <a:t> new </a:t>
            </a:r>
            <a:r>
              <a:rPr lang="it-IT" sz="2400" dirty="0" err="1"/>
              <a:t>challenges</a:t>
            </a:r>
            <a:r>
              <a:rPr lang="it-IT" sz="2400" dirty="0"/>
              <a:t> for HOMMY to download.</a:t>
            </a:r>
          </a:p>
        </p:txBody>
      </p:sp>
    </p:spTree>
    <p:extLst>
      <p:ext uri="{BB962C8B-B14F-4D97-AF65-F5344CB8AC3E}">
        <p14:creationId xmlns:p14="http://schemas.microsoft.com/office/powerpoint/2010/main" val="15633608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24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07779ECB-2C40-5747-B7A3-C2ADBEAAAF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6750242"/>
              </p:ext>
            </p:extLst>
          </p:nvPr>
        </p:nvGraphicFramePr>
        <p:xfrm>
          <a:off x="0" y="393610"/>
          <a:ext cx="5126227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ttangolo 7">
            <a:extLst>
              <a:ext uri="{FF2B5EF4-FFF2-40B4-BE49-F238E27FC236}">
                <a16:creationId xmlns:a16="http://schemas.microsoft.com/office/drawing/2014/main" id="{14EC3694-C1A9-E542-A248-8FE09645E68A}"/>
              </a:ext>
            </a:extLst>
          </p:cNvPr>
          <p:cNvSpPr/>
          <p:nvPr/>
        </p:nvSpPr>
        <p:spPr>
          <a:xfrm>
            <a:off x="1358242" y="2080448"/>
            <a:ext cx="530915" cy="461665"/>
          </a:xfrm>
          <a:prstGeom prst="rect">
            <a:avLst/>
          </a:prstGeom>
        </p:spPr>
        <p:txBody>
          <a:bodyPr wrap="none" anchor="t">
            <a:spAutoFit/>
          </a:bodyPr>
          <a:lstStyle/>
          <a:p>
            <a:pPr marL="342900" indent="-342900">
              <a:buFont typeface="Arial"/>
              <a:buChar char="•"/>
            </a:pPr>
            <a:endParaRPr lang="it-IT" sz="2400" dirty="0">
              <a:cs typeface="Calibri"/>
            </a:endParaRP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7AE04F2D-014E-B844-84B8-EE99C3AE2BC2}"/>
              </a:ext>
            </a:extLst>
          </p:cNvPr>
          <p:cNvSpPr/>
          <p:nvPr/>
        </p:nvSpPr>
        <p:spPr>
          <a:xfrm>
            <a:off x="1324123" y="1785659"/>
            <a:ext cx="9050433" cy="341632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it-IT" sz="2000" dirty="0" err="1">
                <a:latin typeface="Consolas"/>
                <a:cs typeface="Calibri"/>
              </a:rPr>
              <a:t>getRandomChallenge</a:t>
            </a:r>
            <a:r>
              <a:rPr lang="it-IT" sz="2000" dirty="0">
                <a:latin typeface="Consolas"/>
                <a:cs typeface="Calibri"/>
              </a:rPr>
              <a:t>: </a:t>
            </a:r>
            <a:r>
              <a:rPr lang="it-IT" sz="2000" dirty="0" err="1">
                <a:latin typeface="Calibri"/>
                <a:cs typeface="Calibri"/>
              </a:rPr>
              <a:t>Checks</a:t>
            </a:r>
            <a:r>
              <a:rPr lang="it-IT" sz="2000" dirty="0">
                <a:latin typeface="Calibri"/>
                <a:cs typeface="Calibri"/>
              </a:rPr>
              <a:t> with the database </a:t>
            </a:r>
            <a:r>
              <a:rPr lang="it-IT" sz="2000" dirty="0" err="1">
                <a:latin typeface="Calibri"/>
                <a:cs typeface="Calibri"/>
              </a:rPr>
              <a:t>using</a:t>
            </a:r>
            <a:r>
              <a:rPr lang="it-IT" sz="2000" dirty="0">
                <a:latin typeface="Calibri"/>
                <a:cs typeface="Calibri"/>
              </a:rPr>
              <a:t> </a:t>
            </a:r>
            <a:r>
              <a:rPr lang="it-IT" sz="2000" dirty="0" err="1">
                <a:latin typeface="Calibri"/>
                <a:cs typeface="Calibri"/>
              </a:rPr>
              <a:t>sql</a:t>
            </a:r>
            <a:r>
              <a:rPr lang="it-IT" sz="2000" dirty="0">
                <a:latin typeface="Calibri"/>
                <a:cs typeface="Calibri"/>
              </a:rPr>
              <a:t> </a:t>
            </a:r>
            <a:r>
              <a:rPr lang="it-IT" sz="2000" dirty="0" err="1">
                <a:latin typeface="Calibri"/>
                <a:cs typeface="Calibri"/>
              </a:rPr>
              <a:t>queries</a:t>
            </a:r>
            <a:r>
              <a:rPr lang="it-IT" sz="2000" dirty="0">
                <a:latin typeface="Calibri"/>
                <a:cs typeface="Calibri"/>
              </a:rPr>
              <a:t> to</a:t>
            </a:r>
            <a:r>
              <a:rPr lang="it-IT" sz="2000" dirty="0">
                <a:cs typeface="Calibri"/>
              </a:rPr>
              <a:t> </a:t>
            </a:r>
            <a:r>
              <a:rPr lang="it-IT" sz="2000" dirty="0" err="1">
                <a:cs typeface="Calibri"/>
              </a:rPr>
              <a:t>get</a:t>
            </a:r>
            <a:r>
              <a:rPr lang="it-IT" sz="2000" dirty="0">
                <a:cs typeface="Calibri"/>
              </a:rPr>
              <a:t> </a:t>
            </a:r>
            <a:r>
              <a:rPr lang="it-IT" sz="2000" dirty="0" err="1">
                <a:cs typeface="Calibri"/>
              </a:rPr>
              <a:t>one</a:t>
            </a:r>
            <a:r>
              <a:rPr lang="it-IT" sz="2000" dirty="0">
                <a:cs typeface="Calibri"/>
              </a:rPr>
              <a:t> random </a:t>
            </a:r>
            <a:r>
              <a:rPr lang="it-IT" sz="2000" dirty="0" err="1">
                <a:cs typeface="Calibri"/>
              </a:rPr>
              <a:t>challenge</a:t>
            </a:r>
            <a:r>
              <a:rPr lang="it-IT" sz="2000" dirty="0">
                <a:cs typeface="Calibri"/>
              </a:rPr>
              <a:t> </a:t>
            </a:r>
            <a:r>
              <a:rPr lang="it-IT" sz="2000" dirty="0" err="1">
                <a:cs typeface="Calibri"/>
              </a:rPr>
              <a:t>considering</a:t>
            </a:r>
            <a:r>
              <a:rPr lang="it-IT" sz="2000" dirty="0">
                <a:cs typeface="Calibri"/>
              </a:rPr>
              <a:t> the </a:t>
            </a:r>
            <a:r>
              <a:rPr lang="it-IT" sz="2000" dirty="0" err="1">
                <a:cs typeface="Calibri"/>
              </a:rPr>
              <a:t>challenges</a:t>
            </a:r>
            <a:r>
              <a:rPr lang="it-IT" sz="2000" dirty="0">
                <a:cs typeface="Calibri"/>
              </a:rPr>
              <a:t> </a:t>
            </a:r>
            <a:r>
              <a:rPr lang="it-IT" sz="2000" dirty="0" err="1">
                <a:cs typeface="Calibri"/>
              </a:rPr>
              <a:t>that</a:t>
            </a:r>
            <a:r>
              <a:rPr lang="it-IT" sz="2000" dirty="0">
                <a:cs typeface="Calibri"/>
              </a:rPr>
              <a:t> </a:t>
            </a:r>
            <a:r>
              <a:rPr lang="it-IT" sz="2000" dirty="0" err="1">
                <a:cs typeface="Calibri"/>
              </a:rPr>
              <a:t>has</a:t>
            </a:r>
            <a:r>
              <a:rPr lang="it-IT" sz="2000" dirty="0">
                <a:cs typeface="Calibri"/>
              </a:rPr>
              <a:t> </a:t>
            </a:r>
            <a:r>
              <a:rPr lang="it-IT" sz="2000" dirty="0" err="1">
                <a:cs typeface="Calibri"/>
              </a:rPr>
              <a:t>already</a:t>
            </a:r>
            <a:r>
              <a:rPr lang="it-IT" sz="2000" dirty="0">
                <a:cs typeface="Calibri"/>
              </a:rPr>
              <a:t> </a:t>
            </a:r>
            <a:r>
              <a:rPr lang="it-IT" sz="2000" dirty="0" err="1">
                <a:cs typeface="Calibri"/>
              </a:rPr>
              <a:t>been</a:t>
            </a:r>
            <a:r>
              <a:rPr lang="it-IT" sz="2000" dirty="0">
                <a:cs typeface="Calibri"/>
              </a:rPr>
              <a:t> </a:t>
            </a:r>
            <a:r>
              <a:rPr lang="it-IT" sz="2000" dirty="0" err="1">
                <a:cs typeface="Calibri"/>
              </a:rPr>
              <a:t>played</a:t>
            </a:r>
            <a:r>
              <a:rPr lang="it-IT" sz="2000" dirty="0">
                <a:cs typeface="Calibri"/>
              </a:rPr>
              <a:t>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it-IT" sz="2000" dirty="0" err="1">
                <a:latin typeface="Consolas"/>
                <a:cs typeface="Calibri"/>
              </a:rPr>
              <a:t>getRandomQuiz</a:t>
            </a:r>
            <a:r>
              <a:rPr lang="it-IT" sz="2000" dirty="0">
                <a:latin typeface="Consolas"/>
                <a:cs typeface="Calibri"/>
              </a:rPr>
              <a:t>: </a:t>
            </a:r>
            <a:r>
              <a:rPr lang="it-IT" sz="2000" dirty="0" err="1">
                <a:latin typeface="Calibri"/>
                <a:cs typeface="Calibri"/>
              </a:rPr>
              <a:t>Get</a:t>
            </a:r>
            <a:r>
              <a:rPr lang="it-IT" sz="2000" dirty="0">
                <a:latin typeface="Calibri"/>
                <a:cs typeface="Calibri"/>
              </a:rPr>
              <a:t> a random quiz </a:t>
            </a:r>
            <a:r>
              <a:rPr lang="it-IT" sz="2000" dirty="0" err="1">
                <a:latin typeface="Calibri"/>
                <a:cs typeface="Calibri"/>
              </a:rPr>
              <a:t>when</a:t>
            </a:r>
            <a:r>
              <a:rPr lang="it-IT" sz="2000" dirty="0">
                <a:latin typeface="Calibri"/>
                <a:cs typeface="Calibri"/>
              </a:rPr>
              <a:t> the music trivia </a:t>
            </a:r>
            <a:r>
              <a:rPr lang="it-IT" sz="2000" dirty="0" err="1">
                <a:latin typeface="Calibri"/>
                <a:cs typeface="Calibri"/>
              </a:rPr>
              <a:t>challenge</a:t>
            </a:r>
            <a:r>
              <a:rPr lang="it-IT" sz="2000" dirty="0">
                <a:latin typeface="Calibri"/>
                <a:cs typeface="Calibri"/>
              </a:rPr>
              <a:t> start from the trivia </a:t>
            </a:r>
            <a:r>
              <a:rPr lang="it-IT" sz="2000" dirty="0" err="1">
                <a:latin typeface="Calibri"/>
                <a:cs typeface="Calibri"/>
              </a:rPr>
              <a:t>challenge</a:t>
            </a:r>
            <a:r>
              <a:rPr lang="it-IT" sz="2000" dirty="0">
                <a:latin typeface="Calibri"/>
                <a:cs typeface="Calibri"/>
              </a:rPr>
              <a:t> </a:t>
            </a:r>
            <a:r>
              <a:rPr lang="it-IT" sz="2000" dirty="0" err="1">
                <a:latin typeface="Calibri"/>
                <a:cs typeface="Calibri"/>
              </a:rPr>
              <a:t>table</a:t>
            </a:r>
            <a:r>
              <a:rPr lang="it-IT" sz="2000" dirty="0">
                <a:latin typeface="Calibri"/>
                <a:cs typeface="Calibri"/>
              </a:rPr>
              <a:t> of the database </a:t>
            </a:r>
            <a:r>
              <a:rPr lang="it-IT" sz="2000" dirty="0" err="1">
                <a:latin typeface="Calibri"/>
                <a:cs typeface="Calibri"/>
              </a:rPr>
              <a:t>considering</a:t>
            </a:r>
            <a:r>
              <a:rPr lang="it-IT" sz="2000" dirty="0">
                <a:latin typeface="Calibri"/>
                <a:cs typeface="Calibri"/>
              </a:rPr>
              <a:t> </a:t>
            </a:r>
            <a:r>
              <a:rPr lang="it-IT" sz="2000" dirty="0" err="1">
                <a:latin typeface="Calibri"/>
                <a:cs typeface="Calibri"/>
              </a:rPr>
              <a:t>questions</a:t>
            </a:r>
            <a:r>
              <a:rPr lang="it-IT" sz="2000" dirty="0">
                <a:latin typeface="Calibri"/>
                <a:cs typeface="Calibri"/>
              </a:rPr>
              <a:t> </a:t>
            </a:r>
            <a:r>
              <a:rPr lang="it-IT" sz="2000" dirty="0" err="1">
                <a:latin typeface="Calibri"/>
                <a:cs typeface="Calibri"/>
              </a:rPr>
              <a:t>already</a:t>
            </a:r>
            <a:r>
              <a:rPr lang="it-IT" sz="2000" dirty="0">
                <a:latin typeface="Calibri"/>
                <a:cs typeface="Calibri"/>
              </a:rPr>
              <a:t> </a:t>
            </a:r>
            <a:r>
              <a:rPr lang="it-IT" sz="2000" dirty="0" err="1">
                <a:latin typeface="Calibri"/>
                <a:cs typeface="Calibri"/>
              </a:rPr>
              <a:t>been</a:t>
            </a:r>
            <a:r>
              <a:rPr lang="it-IT" sz="2000" dirty="0">
                <a:latin typeface="Calibri"/>
                <a:cs typeface="Calibri"/>
              </a:rPr>
              <a:t> </a:t>
            </a:r>
            <a:r>
              <a:rPr lang="it-IT" sz="2000" dirty="0" err="1">
                <a:latin typeface="Calibri"/>
                <a:cs typeface="Calibri"/>
              </a:rPr>
              <a:t>asked</a:t>
            </a:r>
            <a:r>
              <a:rPr lang="it-IT" sz="2000" dirty="0">
                <a:latin typeface="Calibri"/>
                <a:cs typeface="Calibri"/>
              </a:rPr>
              <a:t> </a:t>
            </a:r>
            <a:r>
              <a:rPr lang="it-IT" sz="2000" dirty="0" err="1">
                <a:latin typeface="Calibri"/>
                <a:cs typeface="Calibri"/>
              </a:rPr>
              <a:t>using</a:t>
            </a:r>
            <a:r>
              <a:rPr lang="it-IT" sz="2000" dirty="0">
                <a:latin typeface="Calibri"/>
                <a:cs typeface="Calibri"/>
              </a:rPr>
              <a:t> </a:t>
            </a:r>
            <a:r>
              <a:rPr lang="it-IT" sz="2000" dirty="0" err="1">
                <a:latin typeface="Calibri"/>
                <a:cs typeface="Calibri"/>
              </a:rPr>
              <a:t>their</a:t>
            </a:r>
            <a:r>
              <a:rPr lang="it-IT" sz="2000" dirty="0">
                <a:latin typeface="Calibri"/>
                <a:cs typeface="Calibri"/>
              </a:rPr>
              <a:t> </a:t>
            </a:r>
            <a:r>
              <a:rPr lang="it-IT" sz="2000" dirty="0" err="1">
                <a:latin typeface="Calibri"/>
                <a:cs typeface="Calibri"/>
              </a:rPr>
              <a:t>IDs</a:t>
            </a:r>
            <a:r>
              <a:rPr lang="it-IT" sz="2000" dirty="0">
                <a:latin typeface="Calibri"/>
                <a:cs typeface="Calibri"/>
              </a:rPr>
              <a:t>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it-IT" sz="2000" dirty="0">
                <a:latin typeface="Consolas"/>
                <a:cs typeface="Calibri"/>
              </a:rPr>
              <a:t>login: </a:t>
            </a:r>
            <a:r>
              <a:rPr lang="it-IT" sz="2000" dirty="0" err="1">
                <a:latin typeface="Calibri"/>
                <a:cs typeface="Calibri"/>
              </a:rPr>
              <a:t>Receives</a:t>
            </a:r>
            <a:r>
              <a:rPr lang="it-IT" sz="2000" dirty="0">
                <a:latin typeface="Calibri"/>
                <a:cs typeface="Calibri"/>
              </a:rPr>
              <a:t> a </a:t>
            </a:r>
            <a:r>
              <a:rPr lang="it-IT" sz="2000" dirty="0" err="1">
                <a:latin typeface="Calibri"/>
                <a:cs typeface="Calibri"/>
              </a:rPr>
              <a:t>json</a:t>
            </a:r>
            <a:r>
              <a:rPr lang="it-IT" sz="2000" dirty="0">
                <a:latin typeface="Calibri"/>
                <a:cs typeface="Calibri"/>
              </a:rPr>
              <a:t> </a:t>
            </a:r>
            <a:r>
              <a:rPr lang="it-IT" sz="2000" dirty="0" err="1">
                <a:latin typeface="Calibri"/>
                <a:cs typeface="Calibri"/>
              </a:rPr>
              <a:t>object</a:t>
            </a:r>
            <a:r>
              <a:rPr lang="it-IT" sz="2000" dirty="0">
                <a:latin typeface="Calibri"/>
                <a:cs typeface="Calibri"/>
              </a:rPr>
              <a:t> and </a:t>
            </a:r>
            <a:r>
              <a:rPr lang="it-IT" sz="2000" dirty="0" err="1">
                <a:latin typeface="Calibri"/>
                <a:cs typeface="Calibri"/>
              </a:rPr>
              <a:t>checks</a:t>
            </a:r>
            <a:r>
              <a:rPr lang="it-IT" sz="2000" dirty="0">
                <a:latin typeface="Calibri"/>
                <a:cs typeface="Calibri"/>
              </a:rPr>
              <a:t> with the </a:t>
            </a:r>
            <a:r>
              <a:rPr lang="it-IT" sz="2000" dirty="0" err="1">
                <a:latin typeface="Calibri"/>
                <a:cs typeface="Calibri"/>
              </a:rPr>
              <a:t>profiles</a:t>
            </a:r>
            <a:r>
              <a:rPr lang="it-IT" sz="2000" dirty="0">
                <a:latin typeface="Calibri"/>
                <a:cs typeface="Calibri"/>
              </a:rPr>
              <a:t> </a:t>
            </a:r>
            <a:r>
              <a:rPr lang="it-IT" sz="2000" dirty="0" err="1">
                <a:latin typeface="Calibri"/>
                <a:cs typeface="Calibri"/>
              </a:rPr>
              <a:t>table</a:t>
            </a:r>
            <a:r>
              <a:rPr lang="it-IT" sz="2000" dirty="0">
                <a:latin typeface="Calibri"/>
                <a:cs typeface="Calibri"/>
              </a:rPr>
              <a:t> </a:t>
            </a:r>
            <a:r>
              <a:rPr lang="it-IT" sz="2000" dirty="0" err="1">
                <a:latin typeface="Calibri"/>
                <a:cs typeface="Calibri"/>
              </a:rPr>
              <a:t>if</a:t>
            </a:r>
            <a:r>
              <a:rPr lang="it-IT" sz="2000" dirty="0">
                <a:latin typeface="Calibri"/>
                <a:cs typeface="Calibri"/>
              </a:rPr>
              <a:t> the </a:t>
            </a:r>
            <a:r>
              <a:rPr lang="it-IT" sz="2000" dirty="0" err="1">
                <a:latin typeface="Calibri"/>
                <a:cs typeface="Calibri"/>
              </a:rPr>
              <a:t>user's</a:t>
            </a:r>
            <a:r>
              <a:rPr lang="it-IT" sz="2000" dirty="0">
                <a:latin typeface="Calibri"/>
                <a:cs typeface="Calibri"/>
              </a:rPr>
              <a:t> info </a:t>
            </a:r>
            <a:r>
              <a:rPr lang="it-IT" sz="2000" dirty="0" err="1">
                <a:latin typeface="Calibri"/>
                <a:cs typeface="Calibri"/>
              </a:rPr>
              <a:t>exist</a:t>
            </a:r>
            <a:r>
              <a:rPr lang="it-IT" sz="2000" dirty="0">
                <a:latin typeface="Calibri"/>
                <a:cs typeface="Calibri"/>
              </a:rPr>
              <a:t> and are </a:t>
            </a:r>
            <a:r>
              <a:rPr lang="it-IT" sz="2000" dirty="0" err="1">
                <a:latin typeface="Calibri"/>
                <a:cs typeface="Calibri"/>
              </a:rPr>
              <a:t>identical</a:t>
            </a:r>
            <a:r>
              <a:rPr lang="it-IT" sz="2000" dirty="0">
                <a:latin typeface="Calibri"/>
                <a:cs typeface="Calibri"/>
              </a:rPr>
              <a:t>, </a:t>
            </a:r>
            <a:r>
              <a:rPr lang="it-IT" sz="2000" dirty="0" err="1">
                <a:latin typeface="Calibri"/>
                <a:cs typeface="Calibri"/>
              </a:rPr>
              <a:t>then</a:t>
            </a:r>
            <a:r>
              <a:rPr lang="it-IT" sz="2000" dirty="0">
                <a:latin typeface="Calibri"/>
                <a:cs typeface="Calibri"/>
              </a:rPr>
              <a:t> the </a:t>
            </a:r>
            <a:r>
              <a:rPr lang="it-IT" sz="2000" dirty="0" err="1">
                <a:latin typeface="Calibri"/>
                <a:cs typeface="Calibri"/>
              </a:rPr>
              <a:t>user</a:t>
            </a:r>
            <a:r>
              <a:rPr lang="it-IT" sz="2000" dirty="0">
                <a:latin typeface="Calibri"/>
                <a:cs typeface="Calibri"/>
              </a:rPr>
              <a:t> </a:t>
            </a:r>
            <a:r>
              <a:rPr lang="it-IT" sz="2000" dirty="0" err="1">
                <a:latin typeface="Calibri"/>
                <a:cs typeface="Calibri"/>
              </a:rPr>
              <a:t>is</a:t>
            </a:r>
            <a:r>
              <a:rPr lang="it-IT" sz="2000" dirty="0">
                <a:latin typeface="Calibri"/>
                <a:cs typeface="Calibri"/>
              </a:rPr>
              <a:t> </a:t>
            </a:r>
            <a:r>
              <a:rPr lang="it-IT" sz="2000" dirty="0" err="1">
                <a:latin typeface="Calibri"/>
                <a:cs typeface="Calibri"/>
              </a:rPr>
              <a:t>allowed</a:t>
            </a:r>
            <a:r>
              <a:rPr lang="it-IT" sz="2000" dirty="0">
                <a:latin typeface="Calibri"/>
                <a:cs typeface="Calibri"/>
              </a:rPr>
              <a:t> to </a:t>
            </a:r>
            <a:r>
              <a:rPr lang="it-IT" sz="2000" dirty="0" err="1">
                <a:latin typeface="Calibri"/>
                <a:cs typeface="Calibri"/>
              </a:rPr>
              <a:t>enter</a:t>
            </a:r>
            <a:r>
              <a:rPr lang="it-IT" sz="2000" dirty="0">
                <a:latin typeface="Calibri"/>
                <a:cs typeface="Calibri"/>
              </a:rPr>
              <a:t> the </a:t>
            </a:r>
            <a:r>
              <a:rPr lang="it-IT" sz="2000" dirty="0" err="1">
                <a:latin typeface="Calibri"/>
                <a:cs typeface="Calibri"/>
              </a:rPr>
              <a:t>app</a:t>
            </a:r>
            <a:r>
              <a:rPr lang="it-IT" sz="2000" dirty="0">
                <a:latin typeface="Calibri"/>
                <a:cs typeface="Calibri"/>
              </a:rPr>
              <a:t>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it-IT" sz="2000" dirty="0">
                <a:latin typeface="Consolas"/>
                <a:cs typeface="Calibri"/>
              </a:rPr>
              <a:t>ranking: </a:t>
            </a:r>
            <a:r>
              <a:rPr lang="it-IT" sz="2000" dirty="0" err="1">
                <a:latin typeface="Calibri"/>
                <a:cs typeface="Calibri"/>
              </a:rPr>
              <a:t>It</a:t>
            </a:r>
            <a:r>
              <a:rPr lang="it-IT" sz="2000" dirty="0">
                <a:latin typeface="Calibri"/>
                <a:cs typeface="Calibri"/>
              </a:rPr>
              <a:t> shows for </a:t>
            </a:r>
            <a:r>
              <a:rPr lang="it-IT" sz="2000" dirty="0" err="1">
                <a:latin typeface="Calibri"/>
                <a:cs typeface="Calibri"/>
              </a:rPr>
              <a:t>all</a:t>
            </a:r>
            <a:r>
              <a:rPr lang="it-IT" sz="2000" dirty="0">
                <a:latin typeface="Calibri"/>
                <a:cs typeface="Calibri"/>
              </a:rPr>
              <a:t> the </a:t>
            </a:r>
            <a:r>
              <a:rPr lang="it-IT" sz="2000" dirty="0" err="1">
                <a:latin typeface="Calibri"/>
                <a:cs typeface="Calibri"/>
              </a:rPr>
              <a:t>challenges</a:t>
            </a:r>
            <a:r>
              <a:rPr lang="it-IT" sz="2000" dirty="0">
                <a:latin typeface="Calibri"/>
                <a:cs typeface="Calibri"/>
              </a:rPr>
              <a:t> the best </a:t>
            </a:r>
            <a:r>
              <a:rPr lang="it-IT" sz="2000" dirty="0" err="1">
                <a:latin typeface="Calibri"/>
                <a:cs typeface="Calibri"/>
              </a:rPr>
              <a:t>scores</a:t>
            </a:r>
            <a:r>
              <a:rPr lang="it-IT" sz="2000" dirty="0">
                <a:latin typeface="Calibri"/>
                <a:cs typeface="Calibri"/>
              </a:rPr>
              <a:t> </a:t>
            </a:r>
            <a:r>
              <a:rPr lang="it-IT" sz="2000" dirty="0" err="1">
                <a:latin typeface="Calibri"/>
                <a:cs typeface="Calibri"/>
              </a:rPr>
              <a:t>that</a:t>
            </a:r>
            <a:r>
              <a:rPr lang="it-IT" sz="2000" dirty="0">
                <a:latin typeface="Calibri"/>
                <a:cs typeface="Calibri"/>
              </a:rPr>
              <a:t> </a:t>
            </a:r>
            <a:r>
              <a:rPr lang="it-IT" sz="2000" dirty="0" err="1">
                <a:latin typeface="Calibri"/>
                <a:cs typeface="Calibri"/>
              </a:rPr>
              <a:t>have</a:t>
            </a:r>
            <a:r>
              <a:rPr lang="it-IT" sz="2000" dirty="0">
                <a:latin typeface="Calibri"/>
                <a:cs typeface="Calibri"/>
              </a:rPr>
              <a:t> </a:t>
            </a:r>
            <a:r>
              <a:rPr lang="it-IT" sz="2000" dirty="0" err="1">
                <a:latin typeface="Calibri"/>
                <a:cs typeface="Calibri"/>
              </a:rPr>
              <a:t>been</a:t>
            </a:r>
            <a:r>
              <a:rPr lang="it-IT" sz="2000" dirty="0">
                <a:latin typeface="Calibri"/>
                <a:cs typeface="Calibri"/>
              </a:rPr>
              <a:t> </a:t>
            </a:r>
            <a:r>
              <a:rPr lang="it-IT" sz="2000" dirty="0" err="1">
                <a:latin typeface="Calibri"/>
                <a:cs typeface="Calibri"/>
              </a:rPr>
              <a:t>achieved</a:t>
            </a:r>
            <a:r>
              <a:rPr lang="it-IT" sz="2000" dirty="0">
                <a:latin typeface="Calibri"/>
                <a:cs typeface="Calibri"/>
              </a:rPr>
              <a:t> by the </a:t>
            </a:r>
            <a:r>
              <a:rPr lang="it-IT" sz="2000" dirty="0" err="1">
                <a:latin typeface="Calibri"/>
                <a:cs typeface="Calibri"/>
              </a:rPr>
              <a:t>players</a:t>
            </a:r>
            <a:r>
              <a:rPr lang="it-IT" sz="2000" dirty="0">
                <a:latin typeface="Calibri"/>
                <a:cs typeface="Calibri"/>
              </a:rPr>
              <a:t>.</a:t>
            </a:r>
            <a:r>
              <a:rPr lang="it-IT" sz="2000" dirty="0">
                <a:cs typeface="Calibri"/>
              </a:rPr>
              <a:t> </a:t>
            </a:r>
          </a:p>
          <a:p>
            <a:pPr marL="285750" indent="-285750">
              <a:buFont typeface="Wingdings" pitchFamily="2" charset="2"/>
              <a:buChar char="Ø"/>
            </a:pPr>
            <a:endParaRPr lang="it-IT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it-IT" dirty="0">
              <a:cs typeface="Calibri"/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744F8F2-98F6-C64C-BCE9-EFE88E28241D}"/>
              </a:ext>
            </a:extLst>
          </p:cNvPr>
          <p:cNvSpPr/>
          <p:nvPr/>
        </p:nvSpPr>
        <p:spPr>
          <a:xfrm>
            <a:off x="1358242" y="2981239"/>
            <a:ext cx="184731" cy="461665"/>
          </a:xfrm>
          <a:prstGeom prst="rect">
            <a:avLst/>
          </a:prstGeom>
        </p:spPr>
        <p:txBody>
          <a:bodyPr wrap="none" anchor="t">
            <a:spAutoFit/>
          </a:bodyPr>
          <a:lstStyle/>
          <a:p>
            <a:endParaRPr lang="it-IT" sz="2400" dirty="0">
              <a:cs typeface="Calibri"/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D851AF43-3FD8-9640-845E-8BD5F4CDA4B6}"/>
              </a:ext>
            </a:extLst>
          </p:cNvPr>
          <p:cNvSpPr/>
          <p:nvPr/>
        </p:nvSpPr>
        <p:spPr>
          <a:xfrm>
            <a:off x="1358241" y="3445720"/>
            <a:ext cx="7712015" cy="46166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endParaRPr lang="it-IT" sz="2400" dirty="0">
              <a:cs typeface="Calibri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E19F7B7B-5E69-8448-80B5-24E798AAD6CF}"/>
              </a:ext>
            </a:extLst>
          </p:cNvPr>
          <p:cNvSpPr/>
          <p:nvPr/>
        </p:nvSpPr>
        <p:spPr>
          <a:xfrm>
            <a:off x="1327260" y="4266686"/>
            <a:ext cx="7742997" cy="369332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342900" indent="-342900">
              <a:buFont typeface="Arial"/>
              <a:buChar char="•"/>
            </a:pPr>
            <a:endParaRPr lang="it-IT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09463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magine 19">
            <a:extLst>
              <a:ext uri="{FF2B5EF4-FFF2-40B4-BE49-F238E27FC236}">
                <a16:creationId xmlns:a16="http://schemas.microsoft.com/office/drawing/2014/main" id="{7B6F3E23-D902-2645-8474-A24C645D0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660" y="2966150"/>
            <a:ext cx="4485787" cy="3069590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9D3633E6-E741-B94C-8EDF-75A22CA294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290" y="3089262"/>
            <a:ext cx="4311028" cy="2424953"/>
          </a:xfrm>
          <a:prstGeom prst="rect">
            <a:avLst/>
          </a:prstGeom>
        </p:spPr>
      </p:pic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25</a:t>
            </a:fld>
            <a:endParaRPr lang="it-IT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AF2A294-3596-494A-8FE9-9CA560FE7676}"/>
              </a:ext>
            </a:extLst>
          </p:cNvPr>
          <p:cNvSpPr txBox="1"/>
          <p:nvPr/>
        </p:nvSpPr>
        <p:spPr>
          <a:xfrm>
            <a:off x="973393" y="1622323"/>
            <a:ext cx="92029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it-IT" sz="2000" dirty="0"/>
              <a:t>At the end of </a:t>
            </a:r>
            <a:r>
              <a:rPr lang="it-IT" sz="2000" dirty="0" err="1"/>
              <a:t>each</a:t>
            </a:r>
            <a:r>
              <a:rPr lang="it-IT" sz="2000" dirty="0"/>
              <a:t> </a:t>
            </a:r>
            <a:r>
              <a:rPr lang="it-IT" sz="2000" dirty="0" err="1"/>
              <a:t>challenge</a:t>
            </a:r>
            <a:r>
              <a:rPr lang="it-IT" sz="2000" dirty="0"/>
              <a:t>, the </a:t>
            </a:r>
            <a:r>
              <a:rPr lang="it-IT" sz="2000" dirty="0" err="1"/>
              <a:t>system</a:t>
            </a:r>
            <a:r>
              <a:rPr lang="it-IT" sz="2000" dirty="0"/>
              <a:t> </a:t>
            </a:r>
            <a:r>
              <a:rPr lang="it-IT" sz="2000" dirty="0" err="1"/>
              <a:t>ask</a:t>
            </a:r>
            <a:r>
              <a:rPr lang="it-IT" sz="2000" dirty="0"/>
              <a:t> a feedback </a:t>
            </a:r>
            <a:r>
              <a:rPr lang="it-IT" sz="2000" dirty="0" err="1"/>
              <a:t>about</a:t>
            </a:r>
            <a:r>
              <a:rPr lang="it-IT" sz="2000" dirty="0"/>
              <a:t> </a:t>
            </a:r>
            <a:r>
              <a:rPr lang="it-IT" sz="2000" dirty="0" err="1"/>
              <a:t>that</a:t>
            </a:r>
            <a:r>
              <a:rPr lang="it-IT" sz="2000" dirty="0"/>
              <a:t>;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it-IT" sz="2000" dirty="0" err="1"/>
              <a:t>It</a:t>
            </a:r>
            <a:r>
              <a:rPr lang="it-IT" sz="2000" dirty="0"/>
              <a:t> </a:t>
            </a:r>
            <a:r>
              <a:rPr lang="it-IT" sz="2000" dirty="0" err="1"/>
              <a:t>will</a:t>
            </a:r>
            <a:r>
              <a:rPr lang="it-IT" sz="2000" dirty="0"/>
              <a:t> </a:t>
            </a:r>
            <a:r>
              <a:rPr lang="it-IT" sz="2000" dirty="0" err="1"/>
              <a:t>storage</a:t>
            </a:r>
            <a:r>
              <a:rPr lang="it-IT" sz="2000" dirty="0"/>
              <a:t> </a:t>
            </a:r>
            <a:r>
              <a:rPr lang="it-IT" sz="2000" dirty="0" err="1"/>
              <a:t>every</a:t>
            </a:r>
            <a:r>
              <a:rPr lang="it-IT" sz="2000" dirty="0"/>
              <a:t> </a:t>
            </a:r>
            <a:r>
              <a:rPr lang="it-IT" sz="2000" dirty="0" err="1"/>
              <a:t>like</a:t>
            </a:r>
            <a:r>
              <a:rPr lang="it-IT" sz="2000" dirty="0"/>
              <a:t> or </a:t>
            </a:r>
            <a:r>
              <a:rPr lang="it-IT" sz="2000" dirty="0" err="1"/>
              <a:t>dislike</a:t>
            </a:r>
            <a:r>
              <a:rPr lang="it-IT" sz="2000" dirty="0"/>
              <a:t> to </a:t>
            </a:r>
            <a:r>
              <a:rPr lang="it-IT" sz="2000" dirty="0" err="1"/>
              <a:t>have</a:t>
            </a:r>
            <a:r>
              <a:rPr lang="it-IT" sz="2000" dirty="0"/>
              <a:t> information on the best </a:t>
            </a:r>
            <a:r>
              <a:rPr lang="it-IT" sz="2000" dirty="0" err="1"/>
              <a:t>rates</a:t>
            </a:r>
            <a:r>
              <a:rPr lang="it-IT" sz="2000" dirty="0"/>
              <a:t> games. </a:t>
            </a: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C162A31F-AAA3-144F-A972-884F907A72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8249" y="2208426"/>
            <a:ext cx="3132351" cy="4439553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CE01593A-AA12-2349-8BEE-619320C23A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4681" y="2842586"/>
            <a:ext cx="1939485" cy="3243038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AA79DF18-633C-B245-9E13-14A081F5CF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3663" y="2208426"/>
            <a:ext cx="3132351" cy="4439553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857DB01E-F056-9D43-BCAD-475A3B6EF8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92896" y="2833094"/>
            <a:ext cx="1861187" cy="3311999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07779ECB-2C40-5747-B7A3-C2ADBEAAAF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0852081"/>
              </p:ext>
            </p:extLst>
          </p:nvPr>
        </p:nvGraphicFramePr>
        <p:xfrm>
          <a:off x="0" y="393610"/>
          <a:ext cx="5126227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736524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26</a:t>
            </a:fld>
            <a:endParaRPr lang="it-IT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AF2A294-3596-494A-8FE9-9CA560FE7676}"/>
              </a:ext>
            </a:extLst>
          </p:cNvPr>
          <p:cNvSpPr txBox="1"/>
          <p:nvPr/>
        </p:nvSpPr>
        <p:spPr>
          <a:xfrm>
            <a:off x="973393" y="1622323"/>
            <a:ext cx="10248789" cy="390876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it-IT" sz="2400" dirty="0" err="1">
                <a:cs typeface="Calibri"/>
              </a:rPr>
              <a:t>Categories</a:t>
            </a:r>
            <a:r>
              <a:rPr lang="it-IT" sz="2400" dirty="0">
                <a:cs typeface="Calibri"/>
              </a:rPr>
              <a:t>: </a:t>
            </a:r>
            <a:r>
              <a:rPr lang="it-IT" sz="2400" dirty="0" err="1">
                <a:cs typeface="Calibri"/>
              </a:rPr>
              <a:t>Names</a:t>
            </a:r>
            <a:r>
              <a:rPr lang="it-IT" sz="2400" dirty="0">
                <a:cs typeface="Calibri"/>
              </a:rPr>
              <a:t> of </a:t>
            </a:r>
            <a:r>
              <a:rPr lang="it-IT" sz="2400" dirty="0" err="1">
                <a:cs typeface="Calibri"/>
              </a:rPr>
              <a:t>categories</a:t>
            </a:r>
            <a:r>
              <a:rPr lang="it-IT" sz="2400" dirty="0">
                <a:cs typeface="Calibri"/>
              </a:rPr>
              <a:t> </a:t>
            </a:r>
            <a:r>
              <a:rPr lang="it-IT" sz="2400" dirty="0" err="1">
                <a:cs typeface="Calibri"/>
              </a:rPr>
              <a:t>where</a:t>
            </a:r>
            <a:r>
              <a:rPr lang="it-IT" sz="2400" dirty="0">
                <a:cs typeface="Calibri"/>
              </a:rPr>
              <a:t> games are </a:t>
            </a:r>
            <a:r>
              <a:rPr lang="it-IT" sz="2400" dirty="0" err="1">
                <a:cs typeface="Calibri"/>
              </a:rPr>
              <a:t>classified</a:t>
            </a:r>
            <a:r>
              <a:rPr lang="it-IT" sz="2400" dirty="0">
                <a:cs typeface="Calibri"/>
              </a:rPr>
              <a:t> </a:t>
            </a:r>
            <a:r>
              <a:rPr lang="it-IT" sz="2400" dirty="0" err="1">
                <a:cs typeface="Calibri"/>
              </a:rPr>
              <a:t>into</a:t>
            </a:r>
            <a:r>
              <a:rPr lang="it-IT" sz="2400" dirty="0">
                <a:cs typeface="Calibri"/>
              </a:rPr>
              <a:t> </a:t>
            </a:r>
            <a:r>
              <a:rPr lang="it-IT" sz="2400" dirty="0" err="1">
                <a:cs typeface="Calibri"/>
              </a:rPr>
              <a:t>according</a:t>
            </a:r>
            <a:r>
              <a:rPr lang="it-IT" sz="2400" dirty="0">
                <a:cs typeface="Calibri"/>
              </a:rPr>
              <a:t> the </a:t>
            </a:r>
            <a:r>
              <a:rPr lang="it-IT" sz="2400" dirty="0" err="1">
                <a:cs typeface="Calibri"/>
              </a:rPr>
              <a:t>their</a:t>
            </a:r>
            <a:r>
              <a:rPr lang="it-IT" sz="2400" dirty="0">
                <a:cs typeface="Calibri"/>
              </a:rPr>
              <a:t> </a:t>
            </a:r>
            <a:r>
              <a:rPr lang="it-IT" sz="2400" dirty="0" err="1">
                <a:cs typeface="Calibri"/>
              </a:rPr>
              <a:t>genre</a:t>
            </a:r>
            <a:r>
              <a:rPr lang="it-IT" sz="2400" dirty="0">
                <a:cs typeface="Calibri"/>
              </a:rPr>
              <a:t>;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it-IT" sz="2400" dirty="0" err="1">
                <a:cs typeface="Calibri"/>
              </a:rPr>
              <a:t>Challenges</a:t>
            </a:r>
            <a:r>
              <a:rPr lang="it-IT" sz="2400" dirty="0">
                <a:cs typeface="Calibri"/>
              </a:rPr>
              <a:t>: Names of the </a:t>
            </a:r>
            <a:r>
              <a:rPr lang="it-IT" sz="2400" dirty="0" err="1">
                <a:cs typeface="Calibri"/>
              </a:rPr>
              <a:t>challenges</a:t>
            </a:r>
            <a:r>
              <a:rPr lang="it-IT" sz="2400" dirty="0">
                <a:cs typeface="Calibri"/>
              </a:rPr>
              <a:t> and the </a:t>
            </a:r>
            <a:r>
              <a:rPr lang="it-IT" sz="2400" dirty="0" err="1">
                <a:cs typeface="Calibri"/>
              </a:rPr>
              <a:t>categories</a:t>
            </a:r>
            <a:r>
              <a:rPr lang="it-IT" sz="2400" dirty="0">
                <a:cs typeface="Calibri"/>
              </a:rPr>
              <a:t> </a:t>
            </a:r>
            <a:r>
              <a:rPr lang="it-IT" sz="2400" dirty="0" err="1">
                <a:cs typeface="Calibri"/>
              </a:rPr>
              <a:t>they</a:t>
            </a:r>
            <a:r>
              <a:rPr lang="it-IT" sz="2400" dirty="0">
                <a:cs typeface="Calibri"/>
              </a:rPr>
              <a:t> </a:t>
            </a:r>
            <a:r>
              <a:rPr lang="it-IT" sz="2400" dirty="0" err="1">
                <a:cs typeface="Calibri"/>
              </a:rPr>
              <a:t>belong</a:t>
            </a:r>
            <a:r>
              <a:rPr lang="it-IT" sz="2400" dirty="0">
                <a:cs typeface="Calibri"/>
              </a:rPr>
              <a:t> to with </a:t>
            </a:r>
            <a:r>
              <a:rPr lang="it-IT" sz="2400" dirty="0" err="1">
                <a:cs typeface="Calibri"/>
              </a:rPr>
              <a:t>description</a:t>
            </a:r>
            <a:r>
              <a:rPr lang="it-IT" sz="2400" dirty="0">
                <a:cs typeface="Calibri"/>
              </a:rPr>
              <a:t> </a:t>
            </a:r>
            <a:r>
              <a:rPr lang="it-IT" sz="2400" dirty="0" err="1">
                <a:cs typeface="Calibri"/>
              </a:rPr>
              <a:t>about</a:t>
            </a:r>
            <a:r>
              <a:rPr lang="it-IT" sz="2400" dirty="0">
                <a:cs typeface="Calibri"/>
              </a:rPr>
              <a:t> </a:t>
            </a:r>
            <a:r>
              <a:rPr lang="it-IT" sz="2400" dirty="0" err="1">
                <a:cs typeface="Calibri"/>
              </a:rPr>
              <a:t>every</a:t>
            </a:r>
            <a:r>
              <a:rPr lang="it-IT" sz="2400" dirty="0">
                <a:cs typeface="Calibri"/>
              </a:rPr>
              <a:t> game;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it-IT" sz="2400" dirty="0" err="1">
                <a:cs typeface="Calibri"/>
              </a:rPr>
              <a:t>Profiles</a:t>
            </a:r>
            <a:r>
              <a:rPr lang="it-IT" sz="2400" dirty="0">
                <a:cs typeface="Calibri"/>
              </a:rPr>
              <a:t>: The </a:t>
            </a:r>
            <a:r>
              <a:rPr lang="it-IT" sz="2400" dirty="0" err="1">
                <a:cs typeface="Calibri"/>
              </a:rPr>
              <a:t>registered</a:t>
            </a:r>
            <a:r>
              <a:rPr lang="it-IT" sz="2400" dirty="0">
                <a:cs typeface="Calibri"/>
              </a:rPr>
              <a:t> users with </a:t>
            </a:r>
            <a:r>
              <a:rPr lang="it-IT" sz="2400" dirty="0" err="1">
                <a:cs typeface="Calibri"/>
              </a:rPr>
              <a:t>their</a:t>
            </a:r>
            <a:r>
              <a:rPr lang="it-IT" sz="2400" dirty="0">
                <a:cs typeface="Calibri"/>
              </a:rPr>
              <a:t> account information;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it-IT" sz="2400" dirty="0" err="1">
                <a:cs typeface="Calibri"/>
              </a:rPr>
              <a:t>Profiles-challenges</a:t>
            </a:r>
            <a:r>
              <a:rPr lang="it-IT" sz="2400" dirty="0">
                <a:cs typeface="Calibri"/>
              </a:rPr>
              <a:t>: The best score for </a:t>
            </a:r>
            <a:r>
              <a:rPr lang="it-IT" sz="2400" dirty="0" err="1">
                <a:cs typeface="Calibri"/>
              </a:rPr>
              <a:t>each</a:t>
            </a:r>
            <a:r>
              <a:rPr lang="it-IT" sz="2400" dirty="0">
                <a:cs typeface="Calibri"/>
              </a:rPr>
              <a:t> </a:t>
            </a:r>
            <a:r>
              <a:rPr lang="it-IT" sz="2400" dirty="0" err="1">
                <a:cs typeface="Calibri"/>
              </a:rPr>
              <a:t>user</a:t>
            </a:r>
            <a:r>
              <a:rPr lang="it-IT" sz="2400" dirty="0">
                <a:cs typeface="Calibri"/>
              </a:rPr>
              <a:t> for a </a:t>
            </a:r>
            <a:r>
              <a:rPr lang="it-IT" sz="2400" dirty="0" err="1">
                <a:cs typeface="Calibri"/>
              </a:rPr>
              <a:t>certain</a:t>
            </a:r>
            <a:r>
              <a:rPr lang="it-IT" sz="2400" dirty="0">
                <a:cs typeface="Calibri"/>
              </a:rPr>
              <a:t> </a:t>
            </a:r>
            <a:r>
              <a:rPr lang="it-IT" sz="2400" dirty="0" err="1">
                <a:cs typeface="Calibri"/>
              </a:rPr>
              <a:t>challenge</a:t>
            </a:r>
            <a:r>
              <a:rPr lang="it-IT" sz="2400" dirty="0">
                <a:cs typeface="Calibri"/>
              </a:rPr>
              <a:t>; 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it-IT" sz="2400" dirty="0">
                <a:cs typeface="Calibri"/>
              </a:rPr>
              <a:t>Trivia Challenge: The multiple </a:t>
            </a:r>
            <a:r>
              <a:rPr lang="it-IT" sz="2400" dirty="0" err="1">
                <a:cs typeface="Calibri"/>
              </a:rPr>
              <a:t>choice</a:t>
            </a:r>
            <a:r>
              <a:rPr lang="it-IT" sz="2400" dirty="0">
                <a:cs typeface="Calibri"/>
              </a:rPr>
              <a:t> </a:t>
            </a:r>
            <a:r>
              <a:rPr lang="it-IT" sz="2400" dirty="0" err="1">
                <a:cs typeface="Calibri"/>
              </a:rPr>
              <a:t>questions</a:t>
            </a:r>
            <a:r>
              <a:rPr lang="it-IT" sz="2400" dirty="0">
                <a:cs typeface="Calibri"/>
              </a:rPr>
              <a:t> of the trivia </a:t>
            </a:r>
            <a:r>
              <a:rPr lang="it-IT" sz="2400" dirty="0" err="1">
                <a:cs typeface="Calibri"/>
              </a:rPr>
              <a:t>challenge</a:t>
            </a:r>
            <a:r>
              <a:rPr lang="it-IT" sz="2400" dirty="0">
                <a:cs typeface="Calibri"/>
              </a:rPr>
              <a:t> with 4 </a:t>
            </a:r>
            <a:r>
              <a:rPr lang="it-IT" sz="2400" dirty="0" err="1">
                <a:cs typeface="Calibri"/>
              </a:rPr>
              <a:t>choices</a:t>
            </a:r>
            <a:r>
              <a:rPr lang="it-IT" sz="2400" dirty="0">
                <a:cs typeface="Calibri"/>
              </a:rPr>
              <a:t> for </a:t>
            </a:r>
            <a:r>
              <a:rPr lang="it-IT" sz="2400" dirty="0" err="1">
                <a:cs typeface="Calibri"/>
              </a:rPr>
              <a:t>each</a:t>
            </a:r>
            <a:r>
              <a:rPr lang="it-IT" sz="2400" dirty="0">
                <a:cs typeface="Calibri"/>
              </a:rPr>
              <a:t> and </a:t>
            </a:r>
            <a:r>
              <a:rPr lang="it-IT" sz="2400" dirty="0" err="1">
                <a:cs typeface="Calibri"/>
              </a:rPr>
              <a:t>its</a:t>
            </a:r>
            <a:r>
              <a:rPr lang="it-IT" sz="2400" dirty="0">
                <a:cs typeface="Calibri"/>
              </a:rPr>
              <a:t> </a:t>
            </a:r>
            <a:r>
              <a:rPr lang="it-IT" sz="2400" dirty="0" err="1">
                <a:cs typeface="Calibri"/>
              </a:rPr>
              <a:t>resource</a:t>
            </a:r>
            <a:r>
              <a:rPr lang="it-IT" sz="2400" dirty="0">
                <a:cs typeface="Calibri"/>
              </a:rPr>
              <a:t>.</a:t>
            </a:r>
          </a:p>
          <a:p>
            <a:pPr marL="342900" indent="-342900">
              <a:buFont typeface="Wingdings" pitchFamily="2" charset="2"/>
              <a:buChar char="Ø"/>
            </a:pPr>
            <a:endParaRPr lang="it-IT" sz="2000" dirty="0">
              <a:cs typeface="Calibri"/>
            </a:endParaRPr>
          </a:p>
          <a:p>
            <a:pPr marL="342900" indent="-342900">
              <a:buFont typeface="Wingdings" pitchFamily="2" charset="2"/>
              <a:buChar char="Ø"/>
            </a:pPr>
            <a:endParaRPr lang="it-IT" dirty="0">
              <a:cs typeface="Calibri"/>
            </a:endParaRPr>
          </a:p>
          <a:p>
            <a:pPr marL="342900" indent="-342900">
              <a:buFont typeface="Wingdings" pitchFamily="2" charset="2"/>
              <a:buChar char="Ø"/>
            </a:pPr>
            <a:endParaRPr lang="it-IT" dirty="0">
              <a:cs typeface="Calibri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07779ECB-2C40-5747-B7A3-C2ADBEAAAF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37722918"/>
              </p:ext>
            </p:extLst>
          </p:nvPr>
        </p:nvGraphicFramePr>
        <p:xfrm>
          <a:off x="0" y="393610"/>
          <a:ext cx="5126227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103044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339282-79F9-1E48-8963-B625A85D8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702" y="1300262"/>
            <a:ext cx="9122584" cy="1325563"/>
          </a:xfrm>
        </p:spPr>
        <p:txBody>
          <a:bodyPr>
            <a:normAutofit/>
          </a:bodyPr>
          <a:lstStyle/>
          <a:p>
            <a:r>
              <a:rPr lang="en-US" b="1" dirty="0"/>
              <a:t>Android</a:t>
            </a:r>
            <a:r>
              <a:rPr lang="it-IT" b="1" dirty="0"/>
              <a:t> </a:t>
            </a:r>
            <a:r>
              <a:rPr lang="it-IT" b="1" dirty="0" err="1"/>
              <a:t>App</a:t>
            </a:r>
            <a:endParaRPr lang="it-IT" b="1" dirty="0"/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4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B4EAE123-4DE5-DD44-ADC9-E0F25C7FE2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8836752" y="3728266"/>
            <a:ext cx="1660510" cy="1657844"/>
          </a:xfrm>
          <a:prstGeom prst="rect">
            <a:avLst/>
          </a:prstGeom>
        </p:spPr>
      </p:pic>
      <p:sp>
        <p:nvSpPr>
          <p:cNvPr id="25" name="Segnaposto piè di pagina 24">
            <a:extLst>
              <a:ext uri="{FF2B5EF4-FFF2-40B4-BE49-F238E27FC236}">
                <a16:creationId xmlns:a16="http://schemas.microsoft.com/office/drawing/2014/main" id="{5C0843F2-CDDD-7C4C-A25C-10477A78F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26" name="Segnaposto numero diapositiva 25">
            <a:extLst>
              <a:ext uri="{FF2B5EF4-FFF2-40B4-BE49-F238E27FC236}">
                <a16:creationId xmlns:a16="http://schemas.microsoft.com/office/drawing/2014/main" id="{40E6C81B-9CE2-7B4D-A763-D4253C7F7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27</a:t>
            </a:fld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A05360-09AD-A54A-8241-EFECCE21581F}"/>
              </a:ext>
            </a:extLst>
          </p:cNvPr>
          <p:cNvSpPr txBox="1"/>
          <p:nvPr/>
        </p:nvSpPr>
        <p:spPr>
          <a:xfrm>
            <a:off x="1545702" y="2448232"/>
            <a:ext cx="61677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it-IT" sz="2400" dirty="0"/>
              <a:t>Mobile client </a:t>
            </a:r>
            <a:r>
              <a:rPr lang="it-IT" sz="2400" dirty="0" err="1"/>
              <a:t>that</a:t>
            </a:r>
            <a:r>
              <a:rPr lang="it-IT" sz="2400" dirty="0"/>
              <a:t> </a:t>
            </a:r>
            <a:r>
              <a:rPr lang="it-IT" sz="2400" dirty="0" err="1"/>
              <a:t>allows</a:t>
            </a:r>
            <a:r>
              <a:rPr lang="it-IT" sz="2400" dirty="0"/>
              <a:t> the </a:t>
            </a:r>
            <a:r>
              <a:rPr lang="it-IT" sz="2400" dirty="0" err="1"/>
              <a:t>users</a:t>
            </a:r>
            <a:r>
              <a:rPr lang="it-IT" sz="2400" dirty="0"/>
              <a:t> to </a:t>
            </a:r>
            <a:r>
              <a:rPr lang="it-IT" sz="2400" dirty="0" err="1"/>
              <a:t>interact</a:t>
            </a:r>
            <a:r>
              <a:rPr lang="it-IT" sz="2400" dirty="0"/>
              <a:t> with HOMMY. 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31B0E01-F825-9E43-944A-EF7E2442BC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132" y="3181618"/>
            <a:ext cx="1963073" cy="333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8999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28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07779ECB-2C40-5747-B7A3-C2ADBEAAAF6B}"/>
              </a:ext>
            </a:extLst>
          </p:cNvPr>
          <p:cNvGraphicFramePr/>
          <p:nvPr/>
        </p:nvGraphicFramePr>
        <p:xfrm>
          <a:off x="0" y="393610"/>
          <a:ext cx="5126227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ttangolo 7">
            <a:extLst>
              <a:ext uri="{FF2B5EF4-FFF2-40B4-BE49-F238E27FC236}">
                <a16:creationId xmlns:a16="http://schemas.microsoft.com/office/drawing/2014/main" id="{14EC3694-C1A9-E542-A248-8FE09645E68A}"/>
              </a:ext>
            </a:extLst>
          </p:cNvPr>
          <p:cNvSpPr/>
          <p:nvPr/>
        </p:nvSpPr>
        <p:spPr>
          <a:xfrm>
            <a:off x="1358242" y="2080448"/>
            <a:ext cx="59845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it-IT" sz="2400" dirty="0" err="1"/>
              <a:t>Allows</a:t>
            </a:r>
            <a:r>
              <a:rPr lang="it-IT" sz="2400" dirty="0"/>
              <a:t> the </a:t>
            </a:r>
            <a:r>
              <a:rPr lang="it-IT" sz="2400" dirty="0" err="1"/>
              <a:t>users</a:t>
            </a:r>
            <a:r>
              <a:rPr lang="it-IT" sz="2400" dirty="0"/>
              <a:t> to create </a:t>
            </a:r>
            <a:r>
              <a:rPr lang="it-IT" sz="2400" dirty="0" err="1"/>
              <a:t>their</a:t>
            </a:r>
            <a:r>
              <a:rPr lang="it-IT" sz="2400" dirty="0"/>
              <a:t> </a:t>
            </a:r>
            <a:r>
              <a:rPr lang="it-IT" sz="2400" dirty="0" err="1"/>
              <a:t>own</a:t>
            </a:r>
            <a:r>
              <a:rPr lang="it-IT" sz="2400" dirty="0"/>
              <a:t> </a:t>
            </a:r>
            <a:r>
              <a:rPr lang="it-IT" sz="2400" dirty="0" err="1"/>
              <a:t>profile</a:t>
            </a:r>
            <a:r>
              <a:rPr lang="it-IT" sz="2400" dirty="0"/>
              <a:t>.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7AE04F2D-014E-B844-84B8-EE99C3AE2BC2}"/>
              </a:ext>
            </a:extLst>
          </p:cNvPr>
          <p:cNvSpPr/>
          <p:nvPr/>
        </p:nvSpPr>
        <p:spPr>
          <a:xfrm>
            <a:off x="1358242" y="2524913"/>
            <a:ext cx="82048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it-IT" sz="2400" dirty="0" err="1"/>
              <a:t>Sends</a:t>
            </a:r>
            <a:r>
              <a:rPr lang="it-IT" sz="2400" dirty="0"/>
              <a:t> </a:t>
            </a:r>
            <a:r>
              <a:rPr lang="it-IT" sz="2400" dirty="0" err="1"/>
              <a:t>users</a:t>
            </a:r>
            <a:r>
              <a:rPr lang="it-IT" sz="2400" dirty="0"/>
              <a:t>' </a:t>
            </a:r>
            <a:r>
              <a:rPr lang="it-IT" sz="2400" dirty="0" err="1"/>
              <a:t>inputs</a:t>
            </a:r>
            <a:r>
              <a:rPr lang="it-IT" sz="2400" dirty="0"/>
              <a:t> to the </a:t>
            </a:r>
            <a:r>
              <a:rPr lang="it-IT" sz="2400" dirty="0" err="1"/>
              <a:t>Main</a:t>
            </a:r>
            <a:r>
              <a:rPr lang="it-IT" sz="2400" dirty="0"/>
              <a:t> </a:t>
            </a:r>
            <a:r>
              <a:rPr lang="it-IT" sz="2400" dirty="0" err="1"/>
              <a:t>Hub</a:t>
            </a:r>
            <a:r>
              <a:rPr lang="it-IT" sz="2400" dirty="0"/>
              <a:t> (i.e. </a:t>
            </a:r>
            <a:r>
              <a:rPr lang="it-IT" sz="2400" dirty="0" err="1"/>
              <a:t>settings</a:t>
            </a:r>
            <a:r>
              <a:rPr lang="it-IT" sz="2400" dirty="0"/>
              <a:t> or </a:t>
            </a:r>
            <a:r>
              <a:rPr lang="it-IT" sz="2400" dirty="0" err="1"/>
              <a:t>answers</a:t>
            </a:r>
            <a:r>
              <a:rPr lang="it-IT" sz="2400" dirty="0"/>
              <a:t>).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744F8F2-98F6-C64C-BCE9-EFE88E28241D}"/>
              </a:ext>
            </a:extLst>
          </p:cNvPr>
          <p:cNvSpPr/>
          <p:nvPr/>
        </p:nvSpPr>
        <p:spPr>
          <a:xfrm>
            <a:off x="1358242" y="2981239"/>
            <a:ext cx="69437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it-IT" sz="2400" dirty="0" err="1"/>
              <a:t>Sends</a:t>
            </a:r>
            <a:r>
              <a:rPr lang="it-IT" sz="2400" dirty="0"/>
              <a:t> </a:t>
            </a:r>
            <a:r>
              <a:rPr lang="it-IT" sz="2400" dirty="0" err="1"/>
              <a:t>users</a:t>
            </a:r>
            <a:r>
              <a:rPr lang="it-IT" sz="2400" dirty="0"/>
              <a:t>' feedback </a:t>
            </a:r>
            <a:r>
              <a:rPr lang="it-IT" sz="2400" dirty="0" err="1"/>
              <a:t>at</a:t>
            </a:r>
            <a:r>
              <a:rPr lang="it-IT" sz="2400" dirty="0"/>
              <a:t> the end of </a:t>
            </a:r>
            <a:r>
              <a:rPr lang="it-IT" sz="2400" dirty="0" err="1"/>
              <a:t>each</a:t>
            </a:r>
            <a:r>
              <a:rPr lang="it-IT" sz="2400" dirty="0"/>
              <a:t> </a:t>
            </a:r>
            <a:r>
              <a:rPr lang="it-IT" sz="2400" dirty="0" err="1"/>
              <a:t>challenge</a:t>
            </a:r>
            <a:r>
              <a:rPr lang="it-IT" sz="2400" dirty="0"/>
              <a:t>.</a:t>
            </a: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D851AF43-3FD8-9640-845E-8BD5F4CDA4B6}"/>
              </a:ext>
            </a:extLst>
          </p:cNvPr>
          <p:cNvSpPr/>
          <p:nvPr/>
        </p:nvSpPr>
        <p:spPr>
          <a:xfrm>
            <a:off x="1358241" y="3445720"/>
            <a:ext cx="7712015" cy="83099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it-IT" sz="2400" dirty="0" err="1"/>
              <a:t>Allows</a:t>
            </a:r>
            <a:r>
              <a:rPr lang="it-IT" sz="2400" dirty="0"/>
              <a:t> to use some smartphone features </a:t>
            </a:r>
            <a:r>
              <a:rPr lang="it-IT" sz="2400" dirty="0" err="1"/>
              <a:t>such</a:t>
            </a:r>
            <a:r>
              <a:rPr lang="it-IT" sz="2400" dirty="0"/>
              <a:t> </a:t>
            </a:r>
            <a:r>
              <a:rPr lang="it-IT" sz="2400" dirty="0" err="1"/>
              <a:t>as</a:t>
            </a:r>
            <a:r>
              <a:rPr lang="it-IT" sz="2400" dirty="0"/>
              <a:t> </a:t>
            </a:r>
            <a:r>
              <a:rPr lang="it-IT" sz="2400" dirty="0" err="1"/>
              <a:t>accelerometer</a:t>
            </a:r>
            <a:r>
              <a:rPr lang="it-IT" sz="2400" dirty="0"/>
              <a:t> or </a:t>
            </a:r>
            <a:r>
              <a:rPr lang="it-IT" sz="2400" dirty="0" err="1"/>
              <a:t>microphone</a:t>
            </a:r>
            <a:r>
              <a:rPr lang="it-IT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464921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29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07779ECB-2C40-5747-B7A3-C2ADBEAAAF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8160655"/>
              </p:ext>
            </p:extLst>
          </p:nvPr>
        </p:nvGraphicFramePr>
        <p:xfrm>
          <a:off x="0" y="393610"/>
          <a:ext cx="5126227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ttangolo 7">
            <a:extLst>
              <a:ext uri="{FF2B5EF4-FFF2-40B4-BE49-F238E27FC236}">
                <a16:creationId xmlns:a16="http://schemas.microsoft.com/office/drawing/2014/main" id="{14EC3694-C1A9-E542-A248-8FE09645E68A}"/>
              </a:ext>
            </a:extLst>
          </p:cNvPr>
          <p:cNvSpPr/>
          <p:nvPr/>
        </p:nvSpPr>
        <p:spPr>
          <a:xfrm>
            <a:off x="205717" y="2013773"/>
            <a:ext cx="6972999" cy="1938992"/>
          </a:xfrm>
          <a:prstGeom prst="rect">
            <a:avLst/>
          </a:prstGeom>
        </p:spPr>
        <p:txBody>
          <a:bodyPr wrap="none" anchor="t">
            <a:spAutoFit/>
          </a:bodyPr>
          <a:lstStyle/>
          <a:p>
            <a:r>
              <a:rPr lang="it-IT" sz="2400" dirty="0">
                <a:cs typeface="Calibri"/>
              </a:rPr>
              <a:t>The Application </a:t>
            </a:r>
            <a:r>
              <a:rPr lang="it-IT" sz="2400" dirty="0" err="1">
                <a:cs typeface="Calibri"/>
              </a:rPr>
              <a:t>uses</a:t>
            </a:r>
            <a:r>
              <a:rPr lang="it-IT" sz="2400" dirty="0">
                <a:cs typeface="Calibri"/>
              </a:rPr>
              <a:t> Google </a:t>
            </a:r>
            <a:r>
              <a:rPr lang="it-IT" sz="2400" dirty="0" err="1">
                <a:cs typeface="Calibri"/>
              </a:rPr>
              <a:t>Firebase</a:t>
            </a:r>
            <a:r>
              <a:rPr lang="it-IT" sz="2400" dirty="0">
                <a:cs typeface="Calibri"/>
              </a:rPr>
              <a:t> to </a:t>
            </a:r>
            <a:r>
              <a:rPr lang="it-IT" sz="2400" dirty="0" err="1">
                <a:cs typeface="Calibri"/>
              </a:rPr>
              <a:t>synchronize</a:t>
            </a:r>
            <a:r>
              <a:rPr lang="it-IT" sz="2400" dirty="0">
                <a:cs typeface="Calibri"/>
              </a:rPr>
              <a:t> </a:t>
            </a:r>
          </a:p>
          <a:p>
            <a:r>
              <a:rPr lang="it-IT" sz="2400" dirty="0">
                <a:cs typeface="Calibri"/>
              </a:rPr>
              <a:t>with the </a:t>
            </a:r>
            <a:r>
              <a:rPr lang="it-IT" sz="2400" dirty="0" err="1">
                <a:cs typeface="Calibri"/>
              </a:rPr>
              <a:t>Main</a:t>
            </a:r>
            <a:r>
              <a:rPr lang="it-IT" sz="2400" dirty="0">
                <a:cs typeface="Calibri"/>
              </a:rPr>
              <a:t> </a:t>
            </a:r>
            <a:r>
              <a:rPr lang="it-IT" sz="2400" dirty="0" err="1">
                <a:cs typeface="Calibri"/>
              </a:rPr>
              <a:t>Hub</a:t>
            </a:r>
            <a:r>
              <a:rPr lang="it-IT" sz="2400" dirty="0">
                <a:cs typeface="Calibri"/>
              </a:rPr>
              <a:t>. Tokens are </a:t>
            </a:r>
            <a:r>
              <a:rPr lang="it-IT" sz="2400" dirty="0" err="1">
                <a:cs typeface="Calibri"/>
              </a:rPr>
              <a:t>sent</a:t>
            </a:r>
            <a:r>
              <a:rPr lang="it-IT" sz="2400" dirty="0">
                <a:cs typeface="Calibri"/>
              </a:rPr>
              <a:t> to Google from </a:t>
            </a:r>
          </a:p>
          <a:p>
            <a:r>
              <a:rPr lang="it-IT" sz="2400" dirty="0">
                <a:cs typeface="Calibri"/>
              </a:rPr>
              <a:t>the </a:t>
            </a:r>
            <a:r>
              <a:rPr lang="it-IT" sz="2400" dirty="0" err="1">
                <a:cs typeface="Calibri"/>
              </a:rPr>
              <a:t>android</a:t>
            </a:r>
            <a:r>
              <a:rPr lang="it-IT" sz="2400" dirty="0">
                <a:cs typeface="Calibri"/>
              </a:rPr>
              <a:t> app and </a:t>
            </a:r>
            <a:r>
              <a:rPr lang="it-IT" sz="2400" dirty="0" err="1">
                <a:cs typeface="Calibri"/>
              </a:rPr>
              <a:t>through</a:t>
            </a:r>
            <a:r>
              <a:rPr lang="it-IT" sz="2400" dirty="0">
                <a:cs typeface="Calibri"/>
              </a:rPr>
              <a:t> the </a:t>
            </a:r>
            <a:r>
              <a:rPr lang="it-IT" sz="2400" dirty="0" err="1">
                <a:cs typeface="Calibri"/>
              </a:rPr>
              <a:t>same</a:t>
            </a:r>
            <a:r>
              <a:rPr lang="it-IT" sz="2400" dirty="0">
                <a:cs typeface="Calibri"/>
              </a:rPr>
              <a:t> token and </a:t>
            </a:r>
            <a:r>
              <a:rPr lang="it-IT" sz="2400" dirty="0" err="1">
                <a:cs typeface="Calibri"/>
              </a:rPr>
              <a:t>Apis</a:t>
            </a:r>
            <a:endParaRPr lang="it-IT" sz="2400" dirty="0">
              <a:cs typeface="Calibri"/>
            </a:endParaRPr>
          </a:p>
          <a:p>
            <a:r>
              <a:rPr lang="it-IT" sz="2400" dirty="0">
                <a:cs typeface="Calibri"/>
              </a:rPr>
              <a:t>the </a:t>
            </a:r>
            <a:r>
              <a:rPr lang="it-IT" sz="2400" dirty="0" err="1">
                <a:cs typeface="Calibri"/>
              </a:rPr>
              <a:t>Main</a:t>
            </a:r>
            <a:r>
              <a:rPr lang="it-IT" sz="2400" dirty="0">
                <a:cs typeface="Calibri"/>
              </a:rPr>
              <a:t> </a:t>
            </a:r>
            <a:r>
              <a:rPr lang="it-IT" sz="2400" dirty="0" err="1">
                <a:cs typeface="Calibri"/>
              </a:rPr>
              <a:t>Hub</a:t>
            </a:r>
            <a:r>
              <a:rPr lang="it-IT" sz="2400" dirty="0">
                <a:cs typeface="Calibri"/>
              </a:rPr>
              <a:t> can make Google </a:t>
            </a:r>
            <a:r>
              <a:rPr lang="it-IT" sz="2400" dirty="0" err="1">
                <a:cs typeface="Calibri"/>
              </a:rPr>
              <a:t>send</a:t>
            </a:r>
            <a:r>
              <a:rPr lang="it-IT" sz="2400" dirty="0">
                <a:cs typeface="Calibri"/>
              </a:rPr>
              <a:t> a </a:t>
            </a:r>
            <a:r>
              <a:rPr lang="it-IT" sz="2400" dirty="0" err="1">
                <a:cs typeface="Calibri"/>
              </a:rPr>
              <a:t>notification</a:t>
            </a:r>
            <a:r>
              <a:rPr lang="it-IT" sz="2400" dirty="0">
                <a:cs typeface="Calibri"/>
              </a:rPr>
              <a:t> to </a:t>
            </a:r>
          </a:p>
          <a:p>
            <a:r>
              <a:rPr lang="it-IT" sz="2400" dirty="0">
                <a:cs typeface="Calibri"/>
              </a:rPr>
              <a:t>the app so </a:t>
            </a:r>
            <a:r>
              <a:rPr lang="it-IT" sz="2400" dirty="0" err="1">
                <a:cs typeface="Calibri"/>
              </a:rPr>
              <a:t>it</a:t>
            </a:r>
            <a:r>
              <a:rPr lang="it-IT" sz="2400" dirty="0">
                <a:cs typeface="Calibri"/>
              </a:rPr>
              <a:t> can change page and be </a:t>
            </a:r>
            <a:r>
              <a:rPr lang="it-IT" sz="2400" dirty="0" err="1">
                <a:cs typeface="Calibri"/>
              </a:rPr>
              <a:t>synchronized</a:t>
            </a:r>
            <a:r>
              <a:rPr lang="it-IT" sz="2400" dirty="0">
                <a:cs typeface="Calibri"/>
              </a:rPr>
              <a:t>.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7AE04F2D-014E-B844-84B8-EE99C3AE2BC2}"/>
              </a:ext>
            </a:extLst>
          </p:cNvPr>
          <p:cNvSpPr/>
          <p:nvPr/>
        </p:nvSpPr>
        <p:spPr>
          <a:xfrm>
            <a:off x="1358242" y="2524913"/>
            <a:ext cx="184731" cy="461665"/>
          </a:xfrm>
          <a:prstGeom prst="rect">
            <a:avLst/>
          </a:prstGeom>
        </p:spPr>
        <p:txBody>
          <a:bodyPr wrap="none" anchor="t">
            <a:spAutoFit/>
          </a:bodyPr>
          <a:lstStyle/>
          <a:p>
            <a:endParaRPr lang="it-IT" sz="2400" dirty="0">
              <a:cs typeface="Calibri"/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744F8F2-98F6-C64C-BCE9-EFE88E28241D}"/>
              </a:ext>
            </a:extLst>
          </p:cNvPr>
          <p:cNvSpPr/>
          <p:nvPr/>
        </p:nvSpPr>
        <p:spPr>
          <a:xfrm>
            <a:off x="1358242" y="2981239"/>
            <a:ext cx="184731" cy="461665"/>
          </a:xfrm>
          <a:prstGeom prst="rect">
            <a:avLst/>
          </a:prstGeom>
        </p:spPr>
        <p:txBody>
          <a:bodyPr wrap="none" anchor="t">
            <a:spAutoFit/>
          </a:bodyPr>
          <a:lstStyle/>
          <a:p>
            <a:endParaRPr lang="it-IT" sz="2400" dirty="0">
              <a:cs typeface="Calibri"/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D851AF43-3FD8-9640-845E-8BD5F4CDA4B6}"/>
              </a:ext>
            </a:extLst>
          </p:cNvPr>
          <p:cNvSpPr/>
          <p:nvPr/>
        </p:nvSpPr>
        <p:spPr>
          <a:xfrm>
            <a:off x="1358241" y="3445720"/>
            <a:ext cx="7712015" cy="46166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endParaRPr lang="it-IT" sz="2400" dirty="0">
              <a:cs typeface="Calibri"/>
            </a:endParaRPr>
          </a:p>
        </p:txBody>
      </p:sp>
      <p:pic>
        <p:nvPicPr>
          <p:cNvPr id="13" name="Immagine 13">
            <a:extLst>
              <a:ext uri="{FF2B5EF4-FFF2-40B4-BE49-F238E27FC236}">
                <a16:creationId xmlns:a16="http://schemas.microsoft.com/office/drawing/2014/main" id="{9E966AF0-9C54-427F-9FD8-628CF61645A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24650" y="500871"/>
            <a:ext cx="4495800" cy="1255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64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339282-79F9-1E48-8963-B625A85D8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702" y="1300262"/>
            <a:ext cx="9122584" cy="1325563"/>
          </a:xfrm>
        </p:spPr>
        <p:txBody>
          <a:bodyPr>
            <a:normAutofit/>
          </a:bodyPr>
          <a:lstStyle/>
          <a:p>
            <a:r>
              <a:rPr lang="it-IT" b="1" dirty="0"/>
              <a:t>The Vision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180CDCB6-55D8-0A44-B61E-9F39FB319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5702" y="2625825"/>
            <a:ext cx="6335228" cy="2800456"/>
          </a:xfrm>
        </p:spPr>
        <p:txBody>
          <a:bodyPr>
            <a:noAutofit/>
          </a:bodyPr>
          <a:lstStyle/>
          <a:p>
            <a:pPr lvl="0"/>
            <a:r>
              <a:rPr lang="it-IT" sz="2400" dirty="0" err="1"/>
              <a:t>Imagine</a:t>
            </a:r>
            <a:r>
              <a:rPr lang="it-IT" sz="2400" dirty="0"/>
              <a:t> </a:t>
            </a:r>
            <a:r>
              <a:rPr lang="it-IT" sz="2400" dirty="0" err="1"/>
              <a:t>being</a:t>
            </a:r>
            <a:r>
              <a:rPr lang="it-IT" sz="2400" dirty="0"/>
              <a:t> </a:t>
            </a:r>
            <a:r>
              <a:rPr lang="it-IT" sz="2400" dirty="0" err="1"/>
              <a:t>at</a:t>
            </a:r>
            <a:r>
              <a:rPr lang="it-IT" sz="2400" dirty="0"/>
              <a:t> home with some friends </a:t>
            </a:r>
            <a:r>
              <a:rPr lang="it-IT" sz="2400" dirty="0" err="1"/>
              <a:t>tired</a:t>
            </a:r>
            <a:r>
              <a:rPr lang="it-IT" sz="2400" dirty="0"/>
              <a:t> of </a:t>
            </a:r>
            <a:r>
              <a:rPr lang="it-IT" sz="2400" dirty="0" err="1"/>
              <a:t>watching</a:t>
            </a:r>
            <a:r>
              <a:rPr lang="it-IT" sz="2400" dirty="0"/>
              <a:t> </a:t>
            </a:r>
            <a:r>
              <a:rPr lang="it-IT" sz="2400" dirty="0" err="1"/>
              <a:t>movies</a:t>
            </a:r>
            <a:r>
              <a:rPr lang="it-IT" sz="2400" dirty="0"/>
              <a:t> or </a:t>
            </a:r>
            <a:r>
              <a:rPr lang="it-IT" sz="2400" dirty="0" err="1"/>
              <a:t>playing</a:t>
            </a:r>
            <a:r>
              <a:rPr lang="it-IT" sz="2400" dirty="0"/>
              <a:t> the </a:t>
            </a:r>
            <a:r>
              <a:rPr lang="it-IT" sz="2400" dirty="0" err="1"/>
              <a:t>same</a:t>
            </a:r>
            <a:r>
              <a:rPr lang="it-IT" sz="2400" dirty="0"/>
              <a:t> games. </a:t>
            </a:r>
            <a:r>
              <a:rPr lang="it-IT" sz="2400" dirty="0" err="1"/>
              <a:t>What</a:t>
            </a:r>
            <a:r>
              <a:rPr lang="it-IT" sz="2400" dirty="0"/>
              <a:t> </a:t>
            </a:r>
            <a:r>
              <a:rPr lang="it-IT" sz="2400" dirty="0" err="1"/>
              <a:t>about</a:t>
            </a:r>
            <a:r>
              <a:rPr lang="it-IT" sz="2400" dirty="0"/>
              <a:t> </a:t>
            </a:r>
            <a:r>
              <a:rPr lang="it-IT" sz="2400" dirty="0" err="1"/>
              <a:t>amusing</a:t>
            </a:r>
            <a:r>
              <a:rPr lang="it-IT" sz="2400" dirty="0"/>
              <a:t> with </a:t>
            </a:r>
            <a:r>
              <a:rPr lang="it-IT" sz="2400" dirty="0" err="1"/>
              <a:t>your</a:t>
            </a:r>
            <a:r>
              <a:rPr lang="it-IT" sz="2400" dirty="0"/>
              <a:t> </a:t>
            </a:r>
            <a:r>
              <a:rPr lang="it-IT" sz="2400" dirty="0" err="1"/>
              <a:t>own</a:t>
            </a:r>
            <a:r>
              <a:rPr lang="it-IT" sz="2400" dirty="0"/>
              <a:t> home? </a:t>
            </a:r>
            <a:r>
              <a:rPr lang="it-IT" sz="2400" dirty="0" err="1"/>
              <a:t>Now</a:t>
            </a:r>
            <a:r>
              <a:rPr lang="it-IT" sz="2400" dirty="0"/>
              <a:t> </a:t>
            </a:r>
            <a:r>
              <a:rPr lang="it-IT" sz="2400" dirty="0" err="1"/>
              <a:t>you</a:t>
            </a:r>
            <a:r>
              <a:rPr lang="it-IT" sz="2400" dirty="0"/>
              <a:t> and </a:t>
            </a:r>
            <a:r>
              <a:rPr lang="it-IT" sz="2400" dirty="0" err="1"/>
              <a:t>your</a:t>
            </a:r>
            <a:r>
              <a:rPr lang="it-IT" sz="2400" dirty="0"/>
              <a:t> friends can join an </a:t>
            </a:r>
            <a:r>
              <a:rPr lang="it-IT" sz="2400" dirty="0" err="1"/>
              <a:t>immersive</a:t>
            </a:r>
            <a:r>
              <a:rPr lang="it-IT" sz="2400" dirty="0"/>
              <a:t> and </a:t>
            </a:r>
            <a:r>
              <a:rPr lang="it-IT" sz="2400" dirty="0" err="1"/>
              <a:t>interactive</a:t>
            </a:r>
            <a:r>
              <a:rPr lang="it-IT" sz="2400" dirty="0"/>
              <a:t> game to </a:t>
            </a:r>
            <a:r>
              <a:rPr lang="it-IT" sz="2400" dirty="0" err="1"/>
              <a:t>have</a:t>
            </a:r>
            <a:r>
              <a:rPr lang="it-IT" sz="2400" dirty="0"/>
              <a:t> a </a:t>
            </a:r>
            <a:r>
              <a:rPr lang="it-IT" sz="2400" dirty="0" err="1"/>
              <a:t>great</a:t>
            </a:r>
            <a:r>
              <a:rPr lang="it-IT" sz="2400" dirty="0"/>
              <a:t> time. </a:t>
            </a:r>
            <a:r>
              <a:rPr lang="it-IT" sz="2400" dirty="0" err="1"/>
              <a:t>Hommy</a:t>
            </a:r>
            <a:r>
              <a:rPr lang="it-IT" sz="2400" dirty="0"/>
              <a:t> </a:t>
            </a:r>
            <a:r>
              <a:rPr lang="it-IT" sz="2400" dirty="0" err="1"/>
              <a:t>will</a:t>
            </a:r>
            <a:r>
              <a:rPr lang="it-IT" sz="2400" dirty="0"/>
              <a:t> be the </a:t>
            </a:r>
            <a:r>
              <a:rPr lang="it-IT" sz="2400" dirty="0" err="1"/>
              <a:t>perfect</a:t>
            </a:r>
            <a:r>
              <a:rPr lang="it-IT" sz="2400" dirty="0"/>
              <a:t> game master! He </a:t>
            </a:r>
            <a:r>
              <a:rPr lang="it-IT" sz="2400" dirty="0" err="1"/>
              <a:t>will</a:t>
            </a:r>
            <a:r>
              <a:rPr lang="it-IT" sz="2400" dirty="0"/>
              <a:t> be </a:t>
            </a:r>
            <a:r>
              <a:rPr lang="it-IT" sz="2400" dirty="0" err="1"/>
              <a:t>able</a:t>
            </a:r>
            <a:r>
              <a:rPr lang="it-IT" sz="2400" dirty="0"/>
              <a:t> to </a:t>
            </a:r>
            <a:r>
              <a:rPr lang="it-IT" sz="2400" dirty="0" err="1"/>
              <a:t>provide</a:t>
            </a:r>
            <a:r>
              <a:rPr lang="it-IT" sz="2400" dirty="0"/>
              <a:t> an innovative way of entertainment to a </a:t>
            </a:r>
            <a:r>
              <a:rPr lang="it-IT" sz="2400" dirty="0" err="1"/>
              <a:t>group</a:t>
            </a:r>
            <a:r>
              <a:rPr lang="it-IT" sz="2400" dirty="0"/>
              <a:t> of friends or family </a:t>
            </a:r>
            <a:r>
              <a:rPr lang="it-IT" sz="2400" dirty="0" err="1"/>
              <a:t>members</a:t>
            </a:r>
            <a:r>
              <a:rPr lang="it-IT" sz="2400" dirty="0"/>
              <a:t>! </a:t>
            </a:r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4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B4EAE123-4DE5-DD44-ADC9-E0F25C7FE2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8836752" y="3728266"/>
            <a:ext cx="1660510" cy="1657844"/>
          </a:xfrm>
          <a:prstGeom prst="rect">
            <a:avLst/>
          </a:prstGeom>
        </p:spPr>
      </p:pic>
      <p:sp>
        <p:nvSpPr>
          <p:cNvPr id="25" name="Segnaposto piè di pagina 24">
            <a:extLst>
              <a:ext uri="{FF2B5EF4-FFF2-40B4-BE49-F238E27FC236}">
                <a16:creationId xmlns:a16="http://schemas.microsoft.com/office/drawing/2014/main" id="{5C0843F2-CDDD-7C4C-A25C-10477A78F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26" name="Segnaposto numero diapositiva 25">
            <a:extLst>
              <a:ext uri="{FF2B5EF4-FFF2-40B4-BE49-F238E27FC236}">
                <a16:creationId xmlns:a16="http://schemas.microsoft.com/office/drawing/2014/main" id="{40E6C81B-9CE2-7B4D-A763-D4253C7F7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59FD728-DD9A-CC49-8E88-AF9A60584461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7619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30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CE1F15F-F3AF-7546-9081-0D444ACDDA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108" y="1389891"/>
            <a:ext cx="3132351" cy="4439553"/>
          </a:xfrm>
          <a:prstGeom prst="rect">
            <a:avLst/>
          </a:prstGeom>
        </p:spPr>
      </p:pic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B871B788-9BFE-8C4C-89CB-9CAF00B2D9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86616392"/>
              </p:ext>
            </p:extLst>
          </p:nvPr>
        </p:nvGraphicFramePr>
        <p:xfrm>
          <a:off x="0" y="393610"/>
          <a:ext cx="5126227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3" name="Immagine 12">
            <a:extLst>
              <a:ext uri="{FF2B5EF4-FFF2-40B4-BE49-F238E27FC236}">
                <a16:creationId xmlns:a16="http://schemas.microsoft.com/office/drawing/2014/main" id="{A75CFA67-B76E-7141-9511-584A91445FB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48421" y="2005781"/>
            <a:ext cx="1837840" cy="3270454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535D0D00-B143-EF4E-887E-5EA36E31D7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3926" y="1389891"/>
            <a:ext cx="3132351" cy="4439553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7E430B63-ABD7-8248-A4BE-3401AB0FCCB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11240" y="2005782"/>
            <a:ext cx="1837839" cy="3270454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C515B3F-B443-024D-B9C0-ED64928AA583}"/>
              </a:ext>
            </a:extLst>
          </p:cNvPr>
          <p:cNvSpPr txBox="1"/>
          <p:nvPr/>
        </p:nvSpPr>
        <p:spPr>
          <a:xfrm>
            <a:off x="1644193" y="5716292"/>
            <a:ext cx="1837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LOG-IN PAGE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F1318BA-A682-644B-ABD8-14E899A09DA8}"/>
              </a:ext>
            </a:extLst>
          </p:cNvPr>
          <p:cNvSpPr txBox="1"/>
          <p:nvPr/>
        </p:nvSpPr>
        <p:spPr>
          <a:xfrm>
            <a:off x="6797411" y="5730838"/>
            <a:ext cx="2265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NEW ACCOUNT PAGE</a:t>
            </a:r>
          </a:p>
        </p:txBody>
      </p:sp>
    </p:spTree>
    <p:extLst>
      <p:ext uri="{BB962C8B-B14F-4D97-AF65-F5344CB8AC3E}">
        <p14:creationId xmlns:p14="http://schemas.microsoft.com/office/powerpoint/2010/main" val="37973554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31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B871B788-9BFE-8C4C-89CB-9CAF00B2D972}"/>
              </a:ext>
            </a:extLst>
          </p:cNvPr>
          <p:cNvGraphicFramePr/>
          <p:nvPr/>
        </p:nvGraphicFramePr>
        <p:xfrm>
          <a:off x="0" y="393610"/>
          <a:ext cx="5126227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4" name="Immagine 13">
            <a:extLst>
              <a:ext uri="{FF2B5EF4-FFF2-40B4-BE49-F238E27FC236}">
                <a16:creationId xmlns:a16="http://schemas.microsoft.com/office/drawing/2014/main" id="{535D0D00-B143-EF4E-887E-5EA36E31D76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53926" y="1389891"/>
            <a:ext cx="3132351" cy="4439553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7E430B63-ABD7-8248-A4BE-3401AB0FCCB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11240" y="2005782"/>
            <a:ext cx="1837839" cy="3270454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C515B3F-B443-024D-B9C0-ED64928AA583}"/>
              </a:ext>
            </a:extLst>
          </p:cNvPr>
          <p:cNvSpPr txBox="1"/>
          <p:nvPr/>
        </p:nvSpPr>
        <p:spPr>
          <a:xfrm>
            <a:off x="1909664" y="4930116"/>
            <a:ext cx="1837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SERVER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F1318BA-A682-644B-ABD8-14E899A09DA8}"/>
              </a:ext>
            </a:extLst>
          </p:cNvPr>
          <p:cNvSpPr txBox="1"/>
          <p:nvPr/>
        </p:nvSpPr>
        <p:spPr>
          <a:xfrm>
            <a:off x="6797411" y="5730838"/>
            <a:ext cx="2265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NEW ACCOUNT PAGE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796376E1-2248-2241-9114-7EC4F9F244F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34401" y="2566220"/>
            <a:ext cx="1948354" cy="1948354"/>
          </a:xfrm>
          <a:prstGeom prst="rect">
            <a:avLst/>
          </a:prstGeom>
        </p:spPr>
      </p:pic>
      <p:pic>
        <p:nvPicPr>
          <p:cNvPr id="8" name="Elemento grafico 7" descr="WirelessRouter">
            <a:extLst>
              <a:ext uri="{FF2B5EF4-FFF2-40B4-BE49-F238E27FC236}">
                <a16:creationId xmlns:a16="http://schemas.microsoft.com/office/drawing/2014/main" id="{5C0FE6A3-364E-4D41-8F14-A13734D3A7B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593515" y="3152467"/>
            <a:ext cx="914400" cy="914400"/>
          </a:xfrm>
          <a:prstGeom prst="rect">
            <a:avLst/>
          </a:prstGeom>
        </p:spPr>
      </p:pic>
      <p:sp>
        <p:nvSpPr>
          <p:cNvPr id="9" name="Freccia destra 8">
            <a:extLst>
              <a:ext uri="{FF2B5EF4-FFF2-40B4-BE49-F238E27FC236}">
                <a16:creationId xmlns:a16="http://schemas.microsoft.com/office/drawing/2014/main" id="{995C100F-5E7C-DA4C-BE8C-CF40FC8ED58C}"/>
              </a:ext>
            </a:extLst>
          </p:cNvPr>
          <p:cNvSpPr/>
          <p:nvPr/>
        </p:nvSpPr>
        <p:spPr>
          <a:xfrm rot="10800000">
            <a:off x="5716728" y="3343377"/>
            <a:ext cx="890549" cy="4469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Freccia destra 18">
            <a:extLst>
              <a:ext uri="{FF2B5EF4-FFF2-40B4-BE49-F238E27FC236}">
                <a16:creationId xmlns:a16="http://schemas.microsoft.com/office/drawing/2014/main" id="{4547DB49-C292-484A-BCFB-E2B293CE909A}"/>
              </a:ext>
            </a:extLst>
          </p:cNvPr>
          <p:cNvSpPr/>
          <p:nvPr/>
        </p:nvSpPr>
        <p:spPr>
          <a:xfrm rot="10800000">
            <a:off x="3522968" y="3386188"/>
            <a:ext cx="890549" cy="4469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25867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C515B3F-B443-024D-B9C0-ED64928AA583}"/>
              </a:ext>
            </a:extLst>
          </p:cNvPr>
          <p:cNvSpPr txBox="1"/>
          <p:nvPr/>
        </p:nvSpPr>
        <p:spPr>
          <a:xfrm>
            <a:off x="1909664" y="4930116"/>
            <a:ext cx="1837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SERVER</a:t>
            </a:r>
          </a:p>
        </p:txBody>
      </p:sp>
      <p:pic>
        <p:nvPicPr>
          <p:cNvPr id="22" name="Immagine 21">
            <a:extLst>
              <a:ext uri="{FF2B5EF4-FFF2-40B4-BE49-F238E27FC236}">
                <a16:creationId xmlns:a16="http://schemas.microsoft.com/office/drawing/2014/main" id="{2E374D2A-AF5E-6D49-B523-B72D5A5BF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8485" y="1868607"/>
            <a:ext cx="3132351" cy="4439553"/>
          </a:xfrm>
          <a:prstGeom prst="rect">
            <a:avLst/>
          </a:prstGeom>
        </p:spPr>
      </p:pic>
      <p:pic>
        <p:nvPicPr>
          <p:cNvPr id="23" name="Immagine 22">
            <a:extLst>
              <a:ext uri="{FF2B5EF4-FFF2-40B4-BE49-F238E27FC236}">
                <a16:creationId xmlns:a16="http://schemas.microsoft.com/office/drawing/2014/main" id="{5DFB8610-2E86-7448-9157-555B30497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3697" y="1872350"/>
            <a:ext cx="3132351" cy="4439553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A1A741A4-2ED4-0B43-98C5-9E89B52CCB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1979" y="2492697"/>
            <a:ext cx="1837302" cy="3269498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20EA9704-F2B8-D142-84C1-4290A553E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162" y="1871759"/>
            <a:ext cx="3132351" cy="4439553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7E430B63-ABD7-8248-A4BE-3401AB0FCC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119" y="2480384"/>
            <a:ext cx="1837839" cy="3270454"/>
          </a:xfrm>
          <a:prstGeom prst="rect">
            <a:avLst/>
          </a:prstGeom>
        </p:spPr>
      </p:pic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32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B871B788-9BFE-8C4C-89CB-9CAF00B2D9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83904"/>
              </p:ext>
            </p:extLst>
          </p:nvPr>
        </p:nvGraphicFramePr>
        <p:xfrm>
          <a:off x="0" y="393610"/>
          <a:ext cx="5126227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2" name="Immagine 1">
            <a:extLst>
              <a:ext uri="{FF2B5EF4-FFF2-40B4-BE49-F238E27FC236}">
                <a16:creationId xmlns:a16="http://schemas.microsoft.com/office/drawing/2014/main" id="{796376E1-2248-2241-9114-7EC4F9F244F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809888" y="122362"/>
            <a:ext cx="1948354" cy="1948354"/>
          </a:xfrm>
          <a:prstGeom prst="rect">
            <a:avLst/>
          </a:prstGeom>
        </p:spPr>
      </p:pic>
      <p:pic>
        <p:nvPicPr>
          <p:cNvPr id="8" name="Elemento grafico 7" descr="WirelessRouter">
            <a:extLst>
              <a:ext uri="{FF2B5EF4-FFF2-40B4-BE49-F238E27FC236}">
                <a16:creationId xmlns:a16="http://schemas.microsoft.com/office/drawing/2014/main" id="{5C0FE6A3-364E-4D41-8F14-A13734D3A7B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068794" y="3077609"/>
            <a:ext cx="1431377" cy="1431377"/>
          </a:xfrm>
          <a:prstGeom prst="rect">
            <a:avLst/>
          </a:prstGeom>
        </p:spPr>
      </p:pic>
      <p:sp>
        <p:nvSpPr>
          <p:cNvPr id="25" name="Freccia bidirezionale verticale 24">
            <a:extLst>
              <a:ext uri="{FF2B5EF4-FFF2-40B4-BE49-F238E27FC236}">
                <a16:creationId xmlns:a16="http://schemas.microsoft.com/office/drawing/2014/main" id="{1AFCFA37-0DBC-2044-8310-A85D2594F4AA}"/>
              </a:ext>
            </a:extLst>
          </p:cNvPr>
          <p:cNvSpPr/>
          <p:nvPr/>
        </p:nvSpPr>
        <p:spPr>
          <a:xfrm>
            <a:off x="10406282" y="2127959"/>
            <a:ext cx="623053" cy="893621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Freccia bidirezionale verticale 25">
            <a:extLst>
              <a:ext uri="{FF2B5EF4-FFF2-40B4-BE49-F238E27FC236}">
                <a16:creationId xmlns:a16="http://schemas.microsoft.com/office/drawing/2014/main" id="{8126157C-6664-5341-961D-AB0AEAC31D4B}"/>
              </a:ext>
            </a:extLst>
          </p:cNvPr>
          <p:cNvSpPr/>
          <p:nvPr/>
        </p:nvSpPr>
        <p:spPr>
          <a:xfrm rot="5400000">
            <a:off x="9272560" y="3188115"/>
            <a:ext cx="623053" cy="893621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Immagine 12">
            <a:extLst>
              <a:ext uri="{FF2B5EF4-FFF2-40B4-BE49-F238E27FC236}">
                <a16:creationId xmlns:a16="http://schemas.microsoft.com/office/drawing/2014/main" id="{B1E1F408-EC31-4CBF-A493-5F91436DBE9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425573" y="2483709"/>
            <a:ext cx="1880963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622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C515B3F-B443-024D-B9C0-ED64928AA583}"/>
              </a:ext>
            </a:extLst>
          </p:cNvPr>
          <p:cNvSpPr txBox="1"/>
          <p:nvPr/>
        </p:nvSpPr>
        <p:spPr>
          <a:xfrm>
            <a:off x="1909664" y="4930116"/>
            <a:ext cx="183784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endParaRPr lang="it-IT" b="1" dirty="0">
              <a:cs typeface="Calibri"/>
            </a:endParaRP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535D0D00-B143-EF4E-887E-5EA36E31D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2639" y="1725083"/>
            <a:ext cx="3132351" cy="4439553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4BF5601B-A5EE-9242-88BA-34E391919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8823" y="2353539"/>
            <a:ext cx="1867119" cy="3323612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2E374D2A-AF5E-6D49-B523-B72D5A5BF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2540" y="1683256"/>
            <a:ext cx="3132351" cy="4439553"/>
          </a:xfrm>
          <a:prstGeom prst="rect">
            <a:avLst/>
          </a:prstGeom>
        </p:spPr>
      </p:pic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33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B871B788-9BFE-8C4C-89CB-9CAF00B2D972}"/>
              </a:ext>
            </a:extLst>
          </p:cNvPr>
          <p:cNvGraphicFramePr/>
          <p:nvPr>
            <p:extLst/>
          </p:nvPr>
        </p:nvGraphicFramePr>
        <p:xfrm>
          <a:off x="0" y="393610"/>
          <a:ext cx="5126227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2" name="Immagine 1">
            <a:extLst>
              <a:ext uri="{FF2B5EF4-FFF2-40B4-BE49-F238E27FC236}">
                <a16:creationId xmlns:a16="http://schemas.microsoft.com/office/drawing/2014/main" id="{796376E1-2248-2241-9114-7EC4F9F244F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809888" y="122362"/>
            <a:ext cx="1948354" cy="1948354"/>
          </a:xfrm>
          <a:prstGeom prst="rect">
            <a:avLst/>
          </a:prstGeom>
        </p:spPr>
      </p:pic>
      <p:pic>
        <p:nvPicPr>
          <p:cNvPr id="8" name="Elemento grafico 7" descr="WirelessRouter">
            <a:extLst>
              <a:ext uri="{FF2B5EF4-FFF2-40B4-BE49-F238E27FC236}">
                <a16:creationId xmlns:a16="http://schemas.microsoft.com/office/drawing/2014/main" id="{5C0FE6A3-364E-4D41-8F14-A13734D3A7B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068794" y="3077609"/>
            <a:ext cx="1431377" cy="1431377"/>
          </a:xfrm>
          <a:prstGeom prst="rect">
            <a:avLst/>
          </a:prstGeom>
        </p:spPr>
      </p:pic>
      <p:sp>
        <p:nvSpPr>
          <p:cNvPr id="25" name="Freccia bidirezionale verticale 24">
            <a:extLst>
              <a:ext uri="{FF2B5EF4-FFF2-40B4-BE49-F238E27FC236}">
                <a16:creationId xmlns:a16="http://schemas.microsoft.com/office/drawing/2014/main" id="{1AFCFA37-0DBC-2044-8310-A85D2594F4AA}"/>
              </a:ext>
            </a:extLst>
          </p:cNvPr>
          <p:cNvSpPr/>
          <p:nvPr/>
        </p:nvSpPr>
        <p:spPr>
          <a:xfrm>
            <a:off x="10406282" y="2127959"/>
            <a:ext cx="623053" cy="893621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Freccia bidirezionale verticale 25">
            <a:extLst>
              <a:ext uri="{FF2B5EF4-FFF2-40B4-BE49-F238E27FC236}">
                <a16:creationId xmlns:a16="http://schemas.microsoft.com/office/drawing/2014/main" id="{8126157C-6664-5341-961D-AB0AEAC31D4B}"/>
              </a:ext>
            </a:extLst>
          </p:cNvPr>
          <p:cNvSpPr/>
          <p:nvPr/>
        </p:nvSpPr>
        <p:spPr>
          <a:xfrm rot="5400000">
            <a:off x="9272560" y="3188115"/>
            <a:ext cx="623053" cy="893621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1454628A-C48F-2A46-A932-37BF94B68E2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861476" y="2294366"/>
            <a:ext cx="1900964" cy="3382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0475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34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B871B788-9BFE-8C4C-89CB-9CAF00B2D9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9525759"/>
              </p:ext>
            </p:extLst>
          </p:nvPr>
        </p:nvGraphicFramePr>
        <p:xfrm>
          <a:off x="0" y="393610"/>
          <a:ext cx="6353926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4" name="Immagine 13">
            <a:extLst>
              <a:ext uri="{FF2B5EF4-FFF2-40B4-BE49-F238E27FC236}">
                <a16:creationId xmlns:a16="http://schemas.microsoft.com/office/drawing/2014/main" id="{535D0D00-B143-EF4E-887E-5EA36E31D76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9001" y="1598138"/>
            <a:ext cx="3132351" cy="4439553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C515B3F-B443-024D-B9C0-ED64928AA583}"/>
              </a:ext>
            </a:extLst>
          </p:cNvPr>
          <p:cNvSpPr txBox="1"/>
          <p:nvPr/>
        </p:nvSpPr>
        <p:spPr>
          <a:xfrm>
            <a:off x="7985644" y="5396463"/>
            <a:ext cx="1837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MAIN HUB</a:t>
            </a:r>
          </a:p>
        </p:txBody>
      </p:sp>
      <p:pic>
        <p:nvPicPr>
          <p:cNvPr id="8" name="Elemento grafico 7" descr="WirelessRouter">
            <a:extLst>
              <a:ext uri="{FF2B5EF4-FFF2-40B4-BE49-F238E27FC236}">
                <a16:creationId xmlns:a16="http://schemas.microsoft.com/office/drawing/2014/main" id="{5C0FE6A3-364E-4D41-8F14-A13734D3A7B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593515" y="3152467"/>
            <a:ext cx="914400" cy="914400"/>
          </a:xfrm>
          <a:prstGeom prst="rect">
            <a:avLst/>
          </a:prstGeom>
        </p:spPr>
      </p:pic>
      <p:sp>
        <p:nvSpPr>
          <p:cNvPr id="9" name="Freccia destra 8">
            <a:extLst>
              <a:ext uri="{FF2B5EF4-FFF2-40B4-BE49-F238E27FC236}">
                <a16:creationId xmlns:a16="http://schemas.microsoft.com/office/drawing/2014/main" id="{995C100F-5E7C-DA4C-BE8C-CF40FC8ED58C}"/>
              </a:ext>
            </a:extLst>
          </p:cNvPr>
          <p:cNvSpPr/>
          <p:nvPr/>
        </p:nvSpPr>
        <p:spPr>
          <a:xfrm>
            <a:off x="5524360" y="3392539"/>
            <a:ext cx="890549" cy="4469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Freccia destra 18">
            <a:extLst>
              <a:ext uri="{FF2B5EF4-FFF2-40B4-BE49-F238E27FC236}">
                <a16:creationId xmlns:a16="http://schemas.microsoft.com/office/drawing/2014/main" id="{4547DB49-C292-484A-BCFB-E2B293CE909A}"/>
              </a:ext>
            </a:extLst>
          </p:cNvPr>
          <p:cNvSpPr/>
          <p:nvPr/>
        </p:nvSpPr>
        <p:spPr>
          <a:xfrm>
            <a:off x="3522968" y="3386188"/>
            <a:ext cx="890549" cy="4469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5053A605-495E-834A-803A-2F7C9B21E30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53926" y="2086282"/>
            <a:ext cx="4235956" cy="2896011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7EA42498-1074-0048-9086-A6B0D2B6E76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923003" y="2256504"/>
            <a:ext cx="3120647" cy="2208386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7D27B3F6-CB18-4D48-9A59-F1651D74A83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569200" y="3764512"/>
            <a:ext cx="1631951" cy="1631951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849C2F00-355E-6B4D-A262-58C198037D9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12830" y="2192314"/>
            <a:ext cx="1625600" cy="1625600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5F85BBE4-1F39-284B-9DEB-6124DB35D327}"/>
              </a:ext>
            </a:extLst>
          </p:cNvPr>
          <p:cNvSpPr txBox="1"/>
          <p:nvPr/>
        </p:nvSpPr>
        <p:spPr>
          <a:xfrm>
            <a:off x="707923" y="5914103"/>
            <a:ext cx="3524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ACCELEROMETER &amp; MICROPHONE</a:t>
            </a:r>
          </a:p>
        </p:txBody>
      </p:sp>
    </p:spTree>
    <p:extLst>
      <p:ext uri="{BB962C8B-B14F-4D97-AF65-F5344CB8AC3E}">
        <p14:creationId xmlns:p14="http://schemas.microsoft.com/office/powerpoint/2010/main" val="17766160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magine 22">
            <a:extLst>
              <a:ext uri="{FF2B5EF4-FFF2-40B4-BE49-F238E27FC236}">
                <a16:creationId xmlns:a16="http://schemas.microsoft.com/office/drawing/2014/main" id="{5DFB8610-2E86-7448-9157-555B30497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362" y="1826064"/>
            <a:ext cx="3132351" cy="4439553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9986EF20-0352-D040-AFA7-9C9C02E681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5331" y="2455473"/>
            <a:ext cx="1849656" cy="3291483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20EA9704-F2B8-D142-84C1-4290A553E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218" y="1477018"/>
            <a:ext cx="3132351" cy="443955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3B6A536-597E-1C4D-B2B3-0700092EE6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229" y="2074471"/>
            <a:ext cx="1867614" cy="3323439"/>
          </a:xfrm>
          <a:prstGeom prst="rect">
            <a:avLst/>
          </a:prstGeom>
        </p:spPr>
      </p:pic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35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10" name="Diagramma 9">
            <a:extLst>
              <a:ext uri="{FF2B5EF4-FFF2-40B4-BE49-F238E27FC236}">
                <a16:creationId xmlns:a16="http://schemas.microsoft.com/office/drawing/2014/main" id="{B871B788-9BFE-8C4C-89CB-9CAF00B2D9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8613516"/>
              </p:ext>
            </p:extLst>
          </p:nvPr>
        </p:nvGraphicFramePr>
        <p:xfrm>
          <a:off x="0" y="393610"/>
          <a:ext cx="5126227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20" name="Immagine 19">
            <a:extLst>
              <a:ext uri="{FF2B5EF4-FFF2-40B4-BE49-F238E27FC236}">
                <a16:creationId xmlns:a16="http://schemas.microsoft.com/office/drawing/2014/main" id="{891B4AA3-1D9C-274E-92E5-17340921247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39859" y="291269"/>
            <a:ext cx="4485787" cy="3069590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C019E162-B024-1D42-98F5-D65598A0F61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940638" y="393610"/>
            <a:ext cx="4254091" cy="2392926"/>
          </a:xfrm>
          <a:prstGeom prst="rect">
            <a:avLst/>
          </a:prstGeom>
        </p:spPr>
      </p:pic>
      <p:pic>
        <p:nvPicPr>
          <p:cNvPr id="28" name="Elemento grafico 27" descr="WiFi">
            <a:extLst>
              <a:ext uri="{FF2B5EF4-FFF2-40B4-BE49-F238E27FC236}">
                <a16:creationId xmlns:a16="http://schemas.microsoft.com/office/drawing/2014/main" id="{B883C701-EFEF-524C-B5F6-75751F0393C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3637135" y="1250444"/>
            <a:ext cx="914400" cy="914400"/>
          </a:xfrm>
          <a:prstGeom prst="rect">
            <a:avLst/>
          </a:prstGeom>
        </p:spPr>
      </p:pic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00571723-3E3E-DE4A-8D96-41D41540CFEB}"/>
              </a:ext>
            </a:extLst>
          </p:cNvPr>
          <p:cNvSpPr txBox="1"/>
          <p:nvPr/>
        </p:nvSpPr>
        <p:spPr>
          <a:xfrm>
            <a:off x="5486400" y="4557251"/>
            <a:ext cx="52276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it-IT" sz="2000" b="1" dirty="0"/>
              <a:t>The </a:t>
            </a:r>
            <a:r>
              <a:rPr lang="it-IT" sz="2000" b="1" dirty="0" err="1"/>
              <a:t>user</a:t>
            </a:r>
            <a:r>
              <a:rPr lang="it-IT" sz="2000" b="1" dirty="0"/>
              <a:t> </a:t>
            </a:r>
            <a:r>
              <a:rPr lang="it-IT" sz="2000" b="1" dirty="0" err="1"/>
              <a:t>needs</a:t>
            </a:r>
            <a:r>
              <a:rPr lang="it-IT" sz="2000" b="1" dirty="0"/>
              <a:t> the </a:t>
            </a:r>
            <a:r>
              <a:rPr lang="it-IT" sz="2000" b="1" dirty="0" err="1"/>
              <a:t>smarphone</a:t>
            </a:r>
            <a:r>
              <a:rPr lang="it-IT" sz="2000" b="1" dirty="0"/>
              <a:t> </a:t>
            </a:r>
            <a:r>
              <a:rPr lang="it-IT" sz="2000" b="1" dirty="0" err="1"/>
              <a:t>during</a:t>
            </a:r>
            <a:r>
              <a:rPr lang="it-IT" sz="2000" b="1" dirty="0"/>
              <a:t> the game to </a:t>
            </a:r>
            <a:r>
              <a:rPr lang="it-IT" sz="2000" b="1" dirty="0" err="1"/>
              <a:t>interact</a:t>
            </a:r>
            <a:r>
              <a:rPr lang="it-IT" sz="2000" b="1" dirty="0"/>
              <a:t> with the </a:t>
            </a:r>
            <a:r>
              <a:rPr lang="it-IT" sz="2000" b="1" dirty="0" err="1"/>
              <a:t>system</a:t>
            </a:r>
            <a:endParaRPr lang="it-IT" sz="2000" b="1" dirty="0"/>
          </a:p>
        </p:txBody>
      </p:sp>
    </p:spTree>
    <p:extLst>
      <p:ext uri="{BB962C8B-B14F-4D97-AF65-F5344CB8AC3E}">
        <p14:creationId xmlns:p14="http://schemas.microsoft.com/office/powerpoint/2010/main" val="13125060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339282-79F9-1E48-8963-B625A85D8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702" y="1300262"/>
            <a:ext cx="9122584" cy="1325563"/>
          </a:xfrm>
        </p:spPr>
        <p:txBody>
          <a:bodyPr>
            <a:normAutofit/>
          </a:bodyPr>
          <a:lstStyle/>
          <a:p>
            <a:r>
              <a:rPr lang="it-IT" b="1" dirty="0"/>
              <a:t>Games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180CDCB6-55D8-0A44-B61E-9F39FB319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5702" y="2625825"/>
            <a:ext cx="6335228" cy="2800456"/>
          </a:xfrm>
        </p:spPr>
        <p:txBody>
          <a:bodyPr>
            <a:noAutofit/>
          </a:bodyPr>
          <a:lstStyle/>
          <a:p>
            <a:pPr lvl="3">
              <a:buFont typeface="Wingdings" pitchFamily="2" charset="2"/>
              <a:buChar char="Ø"/>
            </a:pPr>
            <a:r>
              <a:rPr lang="it-IT" sz="2400" dirty="0"/>
              <a:t>The </a:t>
            </a:r>
            <a:r>
              <a:rPr lang="it-IT" sz="2400" dirty="0" err="1"/>
              <a:t>system</a:t>
            </a:r>
            <a:r>
              <a:rPr lang="it-IT" sz="2400" dirty="0"/>
              <a:t> </a:t>
            </a:r>
            <a:r>
              <a:rPr lang="it-IT" sz="2400" dirty="0" err="1"/>
              <a:t>has</a:t>
            </a:r>
            <a:r>
              <a:rPr lang="it-IT" sz="2400" dirty="0"/>
              <a:t> just </a:t>
            </a:r>
            <a:r>
              <a:rPr lang="it-IT" sz="2400" dirty="0" err="1"/>
              <a:t>four</a:t>
            </a:r>
            <a:r>
              <a:rPr lang="it-IT" sz="2400" dirty="0"/>
              <a:t> games right </a:t>
            </a:r>
            <a:r>
              <a:rPr lang="it-IT" sz="2400" dirty="0" err="1"/>
              <a:t>now</a:t>
            </a:r>
            <a:r>
              <a:rPr lang="it-IT" sz="2400" dirty="0"/>
              <a:t>, </a:t>
            </a:r>
            <a:r>
              <a:rPr lang="it-IT" sz="2400" dirty="0" err="1"/>
              <a:t>but</a:t>
            </a:r>
            <a:r>
              <a:rPr lang="it-IT" sz="2400" dirty="0"/>
              <a:t> </a:t>
            </a:r>
            <a:r>
              <a:rPr lang="it-IT" sz="2400" dirty="0" err="1"/>
              <a:t>ideally</a:t>
            </a:r>
            <a:r>
              <a:rPr lang="it-IT" sz="2400" dirty="0"/>
              <a:t> </a:t>
            </a:r>
            <a:r>
              <a:rPr lang="it-IT" sz="2400" dirty="0" err="1"/>
              <a:t>it</a:t>
            </a:r>
            <a:r>
              <a:rPr lang="it-IT" sz="2400" dirty="0"/>
              <a:t> </a:t>
            </a:r>
            <a:r>
              <a:rPr lang="it-IT" sz="2400" dirty="0" err="1"/>
              <a:t>should</a:t>
            </a:r>
            <a:r>
              <a:rPr lang="it-IT" sz="2400" dirty="0"/>
              <a:t> </a:t>
            </a:r>
            <a:r>
              <a:rPr lang="it-IT" sz="2400" dirty="0" err="1"/>
              <a:t>have</a:t>
            </a:r>
            <a:r>
              <a:rPr lang="it-IT" sz="2400" dirty="0"/>
              <a:t> a </a:t>
            </a:r>
            <a:r>
              <a:rPr lang="it-IT" sz="2400" dirty="0" err="1"/>
              <a:t>huge</a:t>
            </a:r>
            <a:r>
              <a:rPr lang="it-IT" sz="2400" dirty="0"/>
              <a:t> </a:t>
            </a:r>
            <a:r>
              <a:rPr lang="it-IT" sz="2400" dirty="0" err="1"/>
              <a:t>library</a:t>
            </a:r>
            <a:r>
              <a:rPr lang="it-IT" sz="2400" dirty="0"/>
              <a:t> of </a:t>
            </a:r>
            <a:r>
              <a:rPr lang="it-IT" sz="2400" dirty="0" err="1"/>
              <a:t>differents</a:t>
            </a:r>
            <a:r>
              <a:rPr lang="it-IT" sz="2400" dirty="0"/>
              <a:t> games.</a:t>
            </a:r>
          </a:p>
          <a:p>
            <a:pPr lvl="3">
              <a:buFont typeface="Wingdings" pitchFamily="2" charset="2"/>
              <a:buChar char="Ø"/>
            </a:pPr>
            <a:r>
              <a:rPr lang="it-IT" sz="2400" dirty="0" err="1"/>
              <a:t>This</a:t>
            </a:r>
            <a:r>
              <a:rPr lang="it-IT" sz="2400" dirty="0"/>
              <a:t> </a:t>
            </a:r>
            <a:r>
              <a:rPr lang="it-IT" sz="2400" dirty="0" err="1"/>
              <a:t>library</a:t>
            </a:r>
            <a:r>
              <a:rPr lang="it-IT" sz="2400" dirty="0"/>
              <a:t> </a:t>
            </a:r>
            <a:r>
              <a:rPr lang="it-IT" sz="2400" dirty="0" err="1"/>
              <a:t>will</a:t>
            </a:r>
            <a:r>
              <a:rPr lang="it-IT" sz="2400" dirty="0"/>
              <a:t> be </a:t>
            </a:r>
            <a:r>
              <a:rPr lang="it-IT" sz="2400" dirty="0" err="1"/>
              <a:t>updated</a:t>
            </a:r>
            <a:r>
              <a:rPr lang="it-IT" sz="2400" dirty="0"/>
              <a:t> by server</a:t>
            </a:r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4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B4EAE123-4DE5-DD44-ADC9-E0F25C7FE2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8836752" y="3728266"/>
            <a:ext cx="1660510" cy="1657844"/>
          </a:xfrm>
          <a:prstGeom prst="rect">
            <a:avLst/>
          </a:prstGeom>
        </p:spPr>
      </p:pic>
      <p:sp>
        <p:nvSpPr>
          <p:cNvPr id="25" name="Segnaposto piè di pagina 24">
            <a:extLst>
              <a:ext uri="{FF2B5EF4-FFF2-40B4-BE49-F238E27FC236}">
                <a16:creationId xmlns:a16="http://schemas.microsoft.com/office/drawing/2014/main" id="{5C0843F2-CDDD-7C4C-A25C-10477A78F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26" name="Segnaposto numero diapositiva 25">
            <a:extLst>
              <a:ext uri="{FF2B5EF4-FFF2-40B4-BE49-F238E27FC236}">
                <a16:creationId xmlns:a16="http://schemas.microsoft.com/office/drawing/2014/main" id="{40E6C81B-9CE2-7B4D-A763-D4253C7F7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36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66775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37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375A6FE3-6A86-F441-930B-5B7A839A2F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1116449"/>
              </p:ext>
            </p:extLst>
          </p:nvPr>
        </p:nvGraphicFramePr>
        <p:xfrm>
          <a:off x="0" y="393610"/>
          <a:ext cx="6353926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Immagine 2">
            <a:extLst>
              <a:ext uri="{FF2B5EF4-FFF2-40B4-BE49-F238E27FC236}">
                <a16:creationId xmlns:a16="http://schemas.microsoft.com/office/drawing/2014/main" id="{E9DBE69C-41BC-5444-A603-E5AC491BFD0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87707" y="3720178"/>
            <a:ext cx="1867105" cy="1867105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F1DCA367-3A94-344B-9013-2777BF35CBF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92780" y="3720178"/>
            <a:ext cx="1604181" cy="1604181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00653B3C-AFD4-294F-8071-6BFFB6702F9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54604" y="1233641"/>
            <a:ext cx="2486537" cy="2486537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B5AE21F3-C872-7D47-9A5E-516E2232975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781341" y="1244805"/>
            <a:ext cx="1761297" cy="1761297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9308F3E-3995-1546-82D0-59327938E0DC}"/>
              </a:ext>
            </a:extLst>
          </p:cNvPr>
          <p:cNvSpPr txBox="1"/>
          <p:nvPr/>
        </p:nvSpPr>
        <p:spPr>
          <a:xfrm>
            <a:off x="3608108" y="3400467"/>
            <a:ext cx="24865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FITNESS CHALLENGE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045F11A-CD53-0F47-ABB6-38BE80974E7C}"/>
              </a:ext>
            </a:extLst>
          </p:cNvPr>
          <p:cNvSpPr txBox="1"/>
          <p:nvPr/>
        </p:nvSpPr>
        <p:spPr>
          <a:xfrm>
            <a:off x="6834215" y="5396463"/>
            <a:ext cx="21213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DANCE &amp; STOP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28C45122-C780-344A-AAB9-FDD292F30EE6}"/>
              </a:ext>
            </a:extLst>
          </p:cNvPr>
          <p:cNvSpPr txBox="1"/>
          <p:nvPr/>
        </p:nvSpPr>
        <p:spPr>
          <a:xfrm>
            <a:off x="8221879" y="3121174"/>
            <a:ext cx="3131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MUSIC TRIVIA CHALLENGE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9C24038-E61D-4C4A-A72E-A608E8E57027}"/>
              </a:ext>
            </a:extLst>
          </p:cNvPr>
          <p:cNvSpPr txBox="1"/>
          <p:nvPr/>
        </p:nvSpPr>
        <p:spPr>
          <a:xfrm>
            <a:off x="1660604" y="5716292"/>
            <a:ext cx="2645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VOICE HZ DETECTOR</a:t>
            </a:r>
          </a:p>
        </p:txBody>
      </p:sp>
    </p:spTree>
    <p:extLst>
      <p:ext uri="{BB962C8B-B14F-4D97-AF65-F5344CB8AC3E}">
        <p14:creationId xmlns:p14="http://schemas.microsoft.com/office/powerpoint/2010/main" val="25318653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38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375A6FE3-6A86-F441-930B-5B7A839A2F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1223229"/>
              </p:ext>
            </p:extLst>
          </p:nvPr>
        </p:nvGraphicFramePr>
        <p:xfrm>
          <a:off x="0" y="393610"/>
          <a:ext cx="6353926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Immagine 7">
            <a:extLst>
              <a:ext uri="{FF2B5EF4-FFF2-40B4-BE49-F238E27FC236}">
                <a16:creationId xmlns:a16="http://schemas.microsoft.com/office/drawing/2014/main" id="{2B66868D-254B-634B-A4CF-C76D6A4CB51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67263" y="1536"/>
            <a:ext cx="2486537" cy="2486537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D5F7D4A0-9F6D-9E48-8EEA-26BE71828584}"/>
              </a:ext>
            </a:extLst>
          </p:cNvPr>
          <p:cNvSpPr txBox="1"/>
          <p:nvPr/>
        </p:nvSpPr>
        <p:spPr>
          <a:xfrm>
            <a:off x="943897" y="2094271"/>
            <a:ext cx="74626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it-IT" sz="2400" dirty="0"/>
              <a:t>The </a:t>
            </a:r>
            <a:r>
              <a:rPr lang="it-IT" sz="2400" dirty="0" err="1"/>
              <a:t>players</a:t>
            </a:r>
            <a:r>
              <a:rPr lang="it-IT" sz="2400" dirty="0"/>
              <a:t> </a:t>
            </a:r>
            <a:r>
              <a:rPr lang="it-IT" sz="2400" dirty="0" err="1"/>
              <a:t>will</a:t>
            </a:r>
            <a:r>
              <a:rPr lang="it-IT" sz="2400" dirty="0"/>
              <a:t> </a:t>
            </a:r>
            <a:r>
              <a:rPr lang="it-IT" sz="2400" dirty="0" err="1"/>
              <a:t>have</a:t>
            </a:r>
            <a:r>
              <a:rPr lang="it-IT" sz="2400" dirty="0"/>
              <a:t> to </a:t>
            </a:r>
            <a:r>
              <a:rPr lang="it-IT" sz="2400" dirty="0" err="1"/>
              <a:t>perform</a:t>
            </a:r>
            <a:r>
              <a:rPr lang="it-IT" sz="2400" dirty="0"/>
              <a:t> </a:t>
            </a:r>
            <a:r>
              <a:rPr lang="it-IT" sz="2400" dirty="0" err="1"/>
              <a:t>specific</a:t>
            </a:r>
            <a:r>
              <a:rPr lang="it-IT" sz="2400" dirty="0"/>
              <a:t> fitness </a:t>
            </a:r>
            <a:r>
              <a:rPr lang="it-IT" sz="2400" dirty="0" err="1"/>
              <a:t>exercises</a:t>
            </a:r>
            <a:r>
              <a:rPr lang="it-IT" sz="2400" dirty="0"/>
              <a:t> </a:t>
            </a:r>
            <a:r>
              <a:rPr lang="it-IT" sz="2400" dirty="0" err="1"/>
              <a:t>randomly</a:t>
            </a:r>
            <a:r>
              <a:rPr lang="it-IT" sz="2400" dirty="0"/>
              <a:t> </a:t>
            </a:r>
            <a:r>
              <a:rPr lang="it-IT" sz="2400" dirty="0" err="1"/>
              <a:t>chosen</a:t>
            </a:r>
            <a:r>
              <a:rPr lang="it-IT" sz="2400" dirty="0"/>
              <a:t> by HOMMY. </a:t>
            </a:r>
            <a:r>
              <a:rPr lang="it-IT" sz="2400" dirty="0" err="1"/>
              <a:t>Their</a:t>
            </a:r>
            <a:r>
              <a:rPr lang="it-IT" sz="2400" dirty="0"/>
              <a:t> </a:t>
            </a:r>
            <a:r>
              <a:rPr lang="it-IT" sz="2400" dirty="0" err="1"/>
              <a:t>heartbeat</a:t>
            </a:r>
            <a:r>
              <a:rPr lang="it-IT" sz="2400" dirty="0"/>
              <a:t> </a:t>
            </a:r>
            <a:r>
              <a:rPr lang="it-IT" sz="2400" dirty="0" err="1"/>
              <a:t>will</a:t>
            </a:r>
            <a:r>
              <a:rPr lang="it-IT" sz="2400" dirty="0"/>
              <a:t> be </a:t>
            </a:r>
            <a:r>
              <a:rPr lang="it-IT" sz="2400" dirty="0" err="1"/>
              <a:t>monitored</a:t>
            </a:r>
            <a:r>
              <a:rPr lang="it-IT" sz="2400" dirty="0"/>
              <a:t> and the last player </a:t>
            </a:r>
            <a:r>
              <a:rPr lang="it-IT" sz="2400" dirty="0" err="1"/>
              <a:t>who</a:t>
            </a:r>
            <a:r>
              <a:rPr lang="it-IT" sz="2400" dirty="0"/>
              <a:t> </a:t>
            </a:r>
            <a:r>
              <a:rPr lang="it-IT" sz="2400" dirty="0" err="1"/>
              <a:t>reaches</a:t>
            </a:r>
            <a:r>
              <a:rPr lang="it-IT" sz="2400" dirty="0"/>
              <a:t> a </a:t>
            </a:r>
            <a:r>
              <a:rPr lang="it-IT" sz="2400" dirty="0" err="1"/>
              <a:t>specific</a:t>
            </a:r>
            <a:r>
              <a:rPr lang="it-IT" sz="2400" dirty="0"/>
              <a:t> </a:t>
            </a:r>
            <a:r>
              <a:rPr lang="it-IT" sz="2400" dirty="0" err="1"/>
              <a:t>threshold</a:t>
            </a:r>
            <a:r>
              <a:rPr lang="it-IT" sz="2400" dirty="0"/>
              <a:t> </a:t>
            </a:r>
            <a:r>
              <a:rPr lang="it-IT" sz="2400" dirty="0" err="1"/>
              <a:t>will</a:t>
            </a:r>
            <a:r>
              <a:rPr lang="it-IT" sz="2400" dirty="0"/>
              <a:t> </a:t>
            </a:r>
            <a:r>
              <a:rPr lang="it-IT" sz="2400" dirty="0" err="1"/>
              <a:t>win</a:t>
            </a:r>
            <a:r>
              <a:rPr lang="it-IT" sz="2400" dirty="0"/>
              <a:t> the </a:t>
            </a:r>
            <a:r>
              <a:rPr lang="it-IT" sz="2400" dirty="0" err="1"/>
              <a:t>challenge</a:t>
            </a:r>
            <a:r>
              <a:rPr lang="it-IT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18678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39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375A6FE3-6A86-F441-930B-5B7A839A2F9A}"/>
              </a:ext>
            </a:extLst>
          </p:cNvPr>
          <p:cNvGraphicFramePr/>
          <p:nvPr/>
        </p:nvGraphicFramePr>
        <p:xfrm>
          <a:off x="0" y="393610"/>
          <a:ext cx="6353926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Immagine 7">
            <a:extLst>
              <a:ext uri="{FF2B5EF4-FFF2-40B4-BE49-F238E27FC236}">
                <a16:creationId xmlns:a16="http://schemas.microsoft.com/office/drawing/2014/main" id="{2B66868D-254B-634B-A4CF-C76D6A4CB51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67263" y="1536"/>
            <a:ext cx="2486537" cy="2486537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D5F7D4A0-9F6D-9E48-8EEA-26BE71828584}"/>
              </a:ext>
            </a:extLst>
          </p:cNvPr>
          <p:cNvSpPr txBox="1"/>
          <p:nvPr/>
        </p:nvSpPr>
        <p:spPr>
          <a:xfrm>
            <a:off x="825967" y="1483362"/>
            <a:ext cx="7802301" cy="19389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/>
              <a:t>It should work through a HTTP request (using Fitbit APIs ) but we used a simulation because Fitbits weren't enough to play the challenge and they are not able to capture the heartbeat in real time. </a:t>
            </a:r>
            <a:br>
              <a:rPr lang="en-US" sz="2400" dirty="0">
                <a:cs typeface="Calibri"/>
              </a:rPr>
            </a:br>
            <a:endParaRPr lang="en-US" sz="2400" dirty="0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2B1ED368-CD0D-6E4A-B2D7-0E41434FB24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2968" y="3114883"/>
            <a:ext cx="1029211" cy="1564671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BA6257E2-D721-BD4B-9AFF-004E45B2AAA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43795" y="3016034"/>
            <a:ext cx="4485787" cy="3069590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09ADE6F2-4928-F945-913E-EB313E10A11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64858" y="3157899"/>
            <a:ext cx="4243659" cy="2387058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D77B5D5-0972-4FF3-B530-27C66E10FAE2}"/>
              </a:ext>
            </a:extLst>
          </p:cNvPr>
          <p:cNvSpPr txBox="1"/>
          <p:nvPr/>
        </p:nvSpPr>
        <p:spPr>
          <a:xfrm>
            <a:off x="206828" y="4751613"/>
            <a:ext cx="4711699" cy="156966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 sz="2400" dirty="0" err="1"/>
              <a:t>Example</a:t>
            </a:r>
            <a:r>
              <a:rPr lang="it-IT" sz="2400" dirty="0"/>
              <a:t> of </a:t>
            </a:r>
            <a:r>
              <a:rPr lang="it-IT" sz="2400" dirty="0" err="1"/>
              <a:t>Fitbit</a:t>
            </a:r>
            <a:r>
              <a:rPr lang="it-IT" sz="2400" dirty="0"/>
              <a:t> Api</a:t>
            </a:r>
            <a:r>
              <a:rPr lang="it-IT" dirty="0">
                <a:cs typeface="Calibri"/>
              </a:rPr>
              <a:t>:</a:t>
            </a:r>
            <a:br>
              <a:rPr lang="it-IT" dirty="0">
                <a:cs typeface="Calibri"/>
              </a:rPr>
            </a:br>
            <a:endParaRPr lang="it-IT" dirty="0">
              <a:cs typeface="Calibri"/>
            </a:endParaRPr>
          </a:p>
          <a:p>
            <a:pPr algn="ctr"/>
            <a:r>
              <a:rPr lang="it-IT" dirty="0">
                <a:latin typeface="Consolas"/>
                <a:cs typeface="Calibri"/>
              </a:rPr>
              <a:t>GET https://api.fitbit.com/1/user/-/activities/heart/date/today/1d/1sec/time/00:00/00:01.json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04144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2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9972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14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DF048C38-E301-2A47-A5F3-D3B231B14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83" y="4267832"/>
            <a:ext cx="5111407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kern="120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TEAM</a:t>
            </a:r>
          </a:p>
        </p:txBody>
      </p:sp>
      <p:sp>
        <p:nvSpPr>
          <p:cNvPr id="25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7121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BE3D2AB2-A98D-A84E-841E-B2BB37E1E7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709770" y="1825674"/>
            <a:ext cx="4141760" cy="4121051"/>
          </a:xfrm>
          <a:prstGeom prst="rect">
            <a:avLst/>
          </a:prstGeom>
        </p:spPr>
      </p:pic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451C684A-0F9B-2043-B833-9AF86E480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6B8A9EA-F3E9-1848-AE92-9487CCA22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42704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40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375A6FE3-6A86-F441-930B-5B7A839A2F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4816538"/>
              </p:ext>
            </p:extLst>
          </p:nvPr>
        </p:nvGraphicFramePr>
        <p:xfrm>
          <a:off x="0" y="393610"/>
          <a:ext cx="7005484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CasellaDiTesto 8">
            <a:extLst>
              <a:ext uri="{FF2B5EF4-FFF2-40B4-BE49-F238E27FC236}">
                <a16:creationId xmlns:a16="http://schemas.microsoft.com/office/drawing/2014/main" id="{D5F7D4A0-9F6D-9E48-8EEA-26BE71828584}"/>
              </a:ext>
            </a:extLst>
          </p:cNvPr>
          <p:cNvSpPr txBox="1"/>
          <p:nvPr/>
        </p:nvSpPr>
        <p:spPr>
          <a:xfrm>
            <a:off x="943897" y="2094271"/>
            <a:ext cx="7462684" cy="30469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it-IT" sz="2400" dirty="0"/>
              <a:t>Thanks to a music database HOMMY </a:t>
            </a:r>
            <a:r>
              <a:rPr lang="it-IT" sz="2400" dirty="0" err="1"/>
              <a:t>will</a:t>
            </a:r>
            <a:r>
              <a:rPr lang="it-IT" sz="2400" dirty="0"/>
              <a:t> be </a:t>
            </a:r>
            <a:r>
              <a:rPr lang="it-IT" sz="2400" dirty="0" err="1"/>
              <a:t>able</a:t>
            </a:r>
            <a:r>
              <a:rPr lang="it-IT" sz="2400" dirty="0"/>
              <a:t> to play </a:t>
            </a:r>
            <a:r>
              <a:rPr lang="it-IT" sz="2400" dirty="0" err="1"/>
              <a:t>different</a:t>
            </a:r>
            <a:r>
              <a:rPr lang="it-IT" sz="2400" dirty="0"/>
              <a:t> </a:t>
            </a:r>
            <a:r>
              <a:rPr lang="it-IT" sz="2400" dirty="0" err="1"/>
              <a:t>songs</a:t>
            </a:r>
            <a:r>
              <a:rPr lang="it-IT" sz="2400" dirty="0"/>
              <a:t> and </a:t>
            </a:r>
            <a:r>
              <a:rPr lang="it-IT" sz="2400" dirty="0" err="1"/>
              <a:t>will</a:t>
            </a:r>
            <a:r>
              <a:rPr lang="it-IT" sz="2400" dirty="0"/>
              <a:t> </a:t>
            </a:r>
            <a:r>
              <a:rPr lang="it-IT" sz="2400" dirty="0" err="1"/>
              <a:t>provide</a:t>
            </a:r>
            <a:r>
              <a:rPr lang="it-IT" sz="2400" dirty="0"/>
              <a:t> </a:t>
            </a:r>
            <a:r>
              <a:rPr lang="it-IT" sz="2400" dirty="0" err="1"/>
              <a:t>different</a:t>
            </a:r>
            <a:r>
              <a:rPr lang="it-IT" sz="2400" dirty="0"/>
              <a:t> </a:t>
            </a:r>
            <a:r>
              <a:rPr lang="it-IT" sz="2400" dirty="0" err="1"/>
              <a:t>questions</a:t>
            </a:r>
            <a:r>
              <a:rPr lang="it-IT" sz="2400" dirty="0"/>
              <a:t> and alternative </a:t>
            </a:r>
            <a:r>
              <a:rPr lang="it-IT" sz="2400" dirty="0" err="1"/>
              <a:t>answers</a:t>
            </a:r>
            <a:r>
              <a:rPr lang="it-IT" sz="2400" dirty="0"/>
              <a:t>. </a:t>
            </a:r>
            <a:r>
              <a:rPr lang="it-IT" sz="2400" dirty="0" err="1"/>
              <a:t>Then</a:t>
            </a:r>
            <a:r>
              <a:rPr lang="it-IT" sz="2400" dirty="0"/>
              <a:t>, </a:t>
            </a:r>
            <a:r>
              <a:rPr lang="it-IT" sz="2400" dirty="0" err="1"/>
              <a:t>each</a:t>
            </a:r>
            <a:r>
              <a:rPr lang="it-IT" sz="2400" dirty="0"/>
              <a:t> player </a:t>
            </a:r>
            <a:r>
              <a:rPr lang="it-IT" sz="2400" dirty="0" err="1"/>
              <a:t>will</a:t>
            </a:r>
            <a:r>
              <a:rPr lang="it-IT" sz="2400" dirty="0"/>
              <a:t> be </a:t>
            </a:r>
            <a:r>
              <a:rPr lang="it-IT" sz="2400" dirty="0" err="1"/>
              <a:t>able</a:t>
            </a:r>
            <a:r>
              <a:rPr lang="it-IT" sz="2400" dirty="0"/>
              <a:t> to </a:t>
            </a:r>
            <a:r>
              <a:rPr lang="it-IT" sz="2400" dirty="0" err="1"/>
              <a:t>answer</a:t>
            </a:r>
            <a:r>
              <a:rPr lang="it-IT" sz="2400" dirty="0"/>
              <a:t> </a:t>
            </a:r>
            <a:r>
              <a:rPr lang="it-IT" sz="2400" dirty="0" err="1"/>
              <a:t>through</a:t>
            </a:r>
            <a:r>
              <a:rPr lang="it-IT" sz="2400" dirty="0"/>
              <a:t> the app on </a:t>
            </a:r>
            <a:r>
              <a:rPr lang="it-IT" sz="2400" dirty="0" err="1"/>
              <a:t>their</a:t>
            </a:r>
            <a:r>
              <a:rPr lang="it-IT" sz="2400" dirty="0"/>
              <a:t> smartphones. </a:t>
            </a:r>
          </a:p>
          <a:p>
            <a:pPr marL="342900" indent="-342900">
              <a:buFont typeface="Wingdings" pitchFamily="2" charset="2"/>
              <a:buChar char="Ø"/>
            </a:pPr>
            <a:endParaRPr lang="it-IT" sz="2400" dirty="0"/>
          </a:p>
          <a:p>
            <a:pPr marL="342900" indent="-342900">
              <a:buFont typeface="Wingdings" pitchFamily="2" charset="2"/>
              <a:buChar char="Ø"/>
            </a:pPr>
            <a:r>
              <a:rPr lang="it-IT" sz="2400" dirty="0" err="1"/>
              <a:t>Every</a:t>
            </a:r>
            <a:r>
              <a:rPr lang="it-IT" sz="2400" dirty="0"/>
              <a:t> user, </a:t>
            </a:r>
            <a:r>
              <a:rPr lang="it-IT" sz="2400" dirty="0" err="1"/>
              <a:t>during</a:t>
            </a:r>
            <a:r>
              <a:rPr lang="it-IT" sz="2400" dirty="0"/>
              <a:t> </a:t>
            </a:r>
            <a:r>
              <a:rPr lang="it-IT" sz="2400" dirty="0" err="1"/>
              <a:t>his</a:t>
            </a:r>
            <a:r>
              <a:rPr lang="it-IT" sz="2400" dirty="0"/>
              <a:t> </a:t>
            </a:r>
            <a:r>
              <a:rPr lang="it-IT" sz="2400" dirty="0" err="1"/>
              <a:t>own</a:t>
            </a:r>
            <a:r>
              <a:rPr lang="it-IT" sz="2400" dirty="0"/>
              <a:t> turn, </a:t>
            </a:r>
            <a:r>
              <a:rPr lang="it-IT" sz="2400" dirty="0" err="1"/>
              <a:t>will</a:t>
            </a:r>
            <a:r>
              <a:rPr lang="it-IT" sz="2400" dirty="0"/>
              <a:t> be </a:t>
            </a:r>
            <a:r>
              <a:rPr lang="it-IT" sz="2400" dirty="0" err="1"/>
              <a:t>given</a:t>
            </a:r>
            <a:r>
              <a:rPr lang="it-IT" sz="2400" dirty="0"/>
              <a:t> </a:t>
            </a:r>
            <a:r>
              <a:rPr lang="it-IT" sz="2400" dirty="0" err="1"/>
              <a:t>questions</a:t>
            </a:r>
            <a:r>
              <a:rPr lang="it-IT" sz="2400" dirty="0"/>
              <a:t> </a:t>
            </a:r>
            <a:r>
              <a:rPr lang="it-IT" sz="2400" dirty="0" err="1"/>
              <a:t>as</a:t>
            </a:r>
            <a:r>
              <a:rPr lang="it-IT" sz="2400" dirty="0"/>
              <a:t> long </a:t>
            </a:r>
            <a:r>
              <a:rPr lang="it-IT" sz="2400" dirty="0" err="1"/>
              <a:t>as</a:t>
            </a:r>
            <a:r>
              <a:rPr lang="it-IT" sz="2400" dirty="0"/>
              <a:t> he </a:t>
            </a:r>
            <a:r>
              <a:rPr lang="it-IT" sz="2400" dirty="0" err="1"/>
              <a:t>answers</a:t>
            </a:r>
            <a:r>
              <a:rPr lang="it-IT" sz="2400" dirty="0"/>
              <a:t> </a:t>
            </a:r>
            <a:r>
              <a:rPr lang="it-IT" sz="2400" dirty="0" err="1"/>
              <a:t>correctly</a:t>
            </a:r>
            <a:r>
              <a:rPr lang="it-IT" sz="2400" dirty="0"/>
              <a:t>. In the end, the user with more correct </a:t>
            </a:r>
            <a:r>
              <a:rPr lang="it-IT" sz="2400" dirty="0" err="1"/>
              <a:t>answers</a:t>
            </a:r>
            <a:r>
              <a:rPr lang="it-IT" sz="2400" dirty="0"/>
              <a:t> </a:t>
            </a:r>
            <a:r>
              <a:rPr lang="it-IT" sz="2400" dirty="0" err="1"/>
              <a:t>wins</a:t>
            </a:r>
            <a:r>
              <a:rPr lang="it-IT" sz="2400" dirty="0"/>
              <a:t>!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9DC3C1F2-FEB6-354B-9905-7799AEB60F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92503" y="393610"/>
            <a:ext cx="1761297" cy="1761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6619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41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375A6FE3-6A86-F441-930B-5B7A839A2F9A}"/>
              </a:ext>
            </a:extLst>
          </p:cNvPr>
          <p:cNvGraphicFramePr/>
          <p:nvPr/>
        </p:nvGraphicFramePr>
        <p:xfrm>
          <a:off x="0" y="393610"/>
          <a:ext cx="7005484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CasellaDiTesto 8">
            <a:extLst>
              <a:ext uri="{FF2B5EF4-FFF2-40B4-BE49-F238E27FC236}">
                <a16:creationId xmlns:a16="http://schemas.microsoft.com/office/drawing/2014/main" id="{D5F7D4A0-9F6D-9E48-8EEA-26BE71828584}"/>
              </a:ext>
            </a:extLst>
          </p:cNvPr>
          <p:cNvSpPr txBox="1"/>
          <p:nvPr/>
        </p:nvSpPr>
        <p:spPr>
          <a:xfrm>
            <a:off x="943897" y="1561912"/>
            <a:ext cx="7666703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it-IT" sz="2400" dirty="0" err="1"/>
              <a:t>Players</a:t>
            </a:r>
            <a:r>
              <a:rPr lang="it-IT" sz="2400" dirty="0"/>
              <a:t> </a:t>
            </a:r>
            <a:r>
              <a:rPr lang="it-IT" sz="2400" dirty="0" err="1"/>
              <a:t>answer</a:t>
            </a:r>
            <a:r>
              <a:rPr lang="it-IT" sz="2400" dirty="0"/>
              <a:t> to the </a:t>
            </a:r>
            <a:r>
              <a:rPr lang="it-IT" sz="2400" dirty="0" err="1"/>
              <a:t>questions</a:t>
            </a:r>
            <a:r>
              <a:rPr lang="it-IT" sz="2400" dirty="0"/>
              <a:t> </a:t>
            </a:r>
            <a:r>
              <a:rPr lang="it-IT" sz="2400" dirty="0" err="1"/>
              <a:t>through</a:t>
            </a:r>
            <a:r>
              <a:rPr lang="it-IT" sz="2400" dirty="0"/>
              <a:t> the smartphone;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it-IT" sz="2400" dirty="0"/>
              <a:t>The system </a:t>
            </a:r>
            <a:r>
              <a:rPr lang="it-IT" sz="2400" dirty="0" err="1"/>
              <a:t>replies</a:t>
            </a:r>
            <a:r>
              <a:rPr lang="it-IT" sz="2400" dirty="0"/>
              <a:t> with </a:t>
            </a:r>
            <a:r>
              <a:rPr lang="it-IT" sz="2400" dirty="0" err="1"/>
              <a:t>sounds</a:t>
            </a:r>
            <a:r>
              <a:rPr lang="it-IT" sz="2400" dirty="0"/>
              <a:t> and </a:t>
            </a:r>
            <a:r>
              <a:rPr lang="it-IT" sz="2400" dirty="0" err="1"/>
              <a:t>lights</a:t>
            </a:r>
            <a:r>
              <a:rPr lang="it-IT" sz="2400" dirty="0"/>
              <a:t> (green and red).</a:t>
            </a:r>
            <a:endParaRPr lang="it-IT" sz="2400" dirty="0">
              <a:cs typeface="Calibri"/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9DC3C1F2-FEB6-354B-9905-7799AEB60F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92503" y="393610"/>
            <a:ext cx="1761297" cy="1761297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DD6CF2C8-C952-EA4A-8CF2-DD52BFB5BD7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7733" y="2418447"/>
            <a:ext cx="3132351" cy="4439553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1E7B7498-A57D-B942-825F-617D2173A7C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0702" y="3047856"/>
            <a:ext cx="1849656" cy="3291483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9D3F3D1B-6169-4F4B-9037-080891AC54E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665155" y="3016034"/>
            <a:ext cx="4485787" cy="306959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5E117A9C-B97C-CB47-8B7C-3C182B26057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765934" y="3118375"/>
            <a:ext cx="4254091" cy="2392926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2F4E4D23-04BF-A24B-9D0C-BE65411E11C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727768" y="3016034"/>
            <a:ext cx="1490765" cy="1490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1140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42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375A6FE3-6A86-F441-930B-5B7A839A2F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31802888"/>
              </p:ext>
            </p:extLst>
          </p:nvPr>
        </p:nvGraphicFramePr>
        <p:xfrm>
          <a:off x="0" y="393610"/>
          <a:ext cx="7005484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CasellaDiTesto 8">
            <a:extLst>
              <a:ext uri="{FF2B5EF4-FFF2-40B4-BE49-F238E27FC236}">
                <a16:creationId xmlns:a16="http://schemas.microsoft.com/office/drawing/2014/main" id="{D5F7D4A0-9F6D-9E48-8EEA-26BE71828584}"/>
              </a:ext>
            </a:extLst>
          </p:cNvPr>
          <p:cNvSpPr txBox="1"/>
          <p:nvPr/>
        </p:nvSpPr>
        <p:spPr>
          <a:xfrm>
            <a:off x="943897" y="2094271"/>
            <a:ext cx="74626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it-IT" sz="2400" dirty="0"/>
              <a:t>HOMMY </a:t>
            </a:r>
            <a:r>
              <a:rPr lang="it-IT" sz="2400" dirty="0" err="1"/>
              <a:t>will</a:t>
            </a:r>
            <a:r>
              <a:rPr lang="it-IT" sz="2400" dirty="0"/>
              <a:t> </a:t>
            </a:r>
            <a:r>
              <a:rPr lang="it-IT" sz="2400" dirty="0" err="1"/>
              <a:t>provide</a:t>
            </a:r>
            <a:r>
              <a:rPr lang="it-IT" sz="2400" dirty="0"/>
              <a:t> musical-note and </a:t>
            </a:r>
            <a:r>
              <a:rPr lang="it-IT" sz="2400" dirty="0" err="1"/>
              <a:t>players</a:t>
            </a:r>
            <a:r>
              <a:rPr lang="it-IT" sz="2400" dirty="0"/>
              <a:t> </a:t>
            </a:r>
            <a:r>
              <a:rPr lang="it-IT" sz="2400" dirty="0" err="1"/>
              <a:t>have</a:t>
            </a:r>
            <a:r>
              <a:rPr lang="it-IT" sz="2400" dirty="0"/>
              <a:t> to </a:t>
            </a:r>
            <a:r>
              <a:rPr lang="it-IT" sz="2400" dirty="0" err="1"/>
              <a:t>reproduce</a:t>
            </a:r>
            <a:r>
              <a:rPr lang="it-IT" sz="2400" dirty="0"/>
              <a:t> the </a:t>
            </a:r>
            <a:r>
              <a:rPr lang="it-IT" sz="2400" dirty="0" err="1"/>
              <a:t>same</a:t>
            </a:r>
            <a:r>
              <a:rPr lang="it-IT" sz="2400" dirty="0"/>
              <a:t> sound with </a:t>
            </a:r>
            <a:r>
              <a:rPr lang="it-IT" sz="2400" dirty="0" err="1"/>
              <a:t>their</a:t>
            </a:r>
            <a:r>
              <a:rPr lang="it-IT" sz="2400" dirty="0"/>
              <a:t> voice. HOMMY </a:t>
            </a:r>
            <a:r>
              <a:rPr lang="it-IT" sz="2400" dirty="0" err="1"/>
              <a:t>will</a:t>
            </a:r>
            <a:r>
              <a:rPr lang="it-IT" sz="2400" dirty="0"/>
              <a:t> compare the </a:t>
            </a:r>
            <a:r>
              <a:rPr lang="it-IT" sz="2400" dirty="0" err="1"/>
              <a:t>original</a:t>
            </a:r>
            <a:r>
              <a:rPr lang="it-IT" sz="2400" dirty="0"/>
              <a:t> sound with the </a:t>
            </a:r>
            <a:r>
              <a:rPr lang="it-IT" sz="2400" dirty="0" err="1"/>
              <a:t>player’s</a:t>
            </a:r>
            <a:r>
              <a:rPr lang="it-IT" sz="2400" dirty="0"/>
              <a:t> and decide </a:t>
            </a:r>
            <a:r>
              <a:rPr lang="it-IT" sz="2400" dirty="0" err="1"/>
              <a:t>which</a:t>
            </a:r>
            <a:r>
              <a:rPr lang="it-IT" sz="2400" dirty="0"/>
              <a:t> </a:t>
            </a:r>
            <a:r>
              <a:rPr lang="it-IT" sz="2400" dirty="0" err="1"/>
              <a:t>one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the </a:t>
            </a:r>
            <a:r>
              <a:rPr lang="it-IT" sz="2400" dirty="0" err="1"/>
              <a:t>most</a:t>
            </a:r>
            <a:r>
              <a:rPr lang="it-IT" sz="2400" dirty="0"/>
              <a:t> accurate.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9E5D4FB5-0495-324F-85D8-5380095012C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80455" y="393610"/>
            <a:ext cx="1867105" cy="186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45396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43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375A6FE3-6A86-F441-930B-5B7A839A2F9A}"/>
              </a:ext>
            </a:extLst>
          </p:cNvPr>
          <p:cNvGraphicFramePr/>
          <p:nvPr/>
        </p:nvGraphicFramePr>
        <p:xfrm>
          <a:off x="0" y="393610"/>
          <a:ext cx="7005484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Immagine 7">
            <a:extLst>
              <a:ext uri="{FF2B5EF4-FFF2-40B4-BE49-F238E27FC236}">
                <a16:creationId xmlns:a16="http://schemas.microsoft.com/office/drawing/2014/main" id="{9E5D4FB5-0495-324F-85D8-5380095012C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80455" y="393610"/>
            <a:ext cx="1867105" cy="1867105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4CC5E95A-6EB3-194A-A97C-E3ADC665E901}"/>
              </a:ext>
            </a:extLst>
          </p:cNvPr>
          <p:cNvSpPr txBox="1"/>
          <p:nvPr/>
        </p:nvSpPr>
        <p:spPr>
          <a:xfrm>
            <a:off x="1268360" y="1446087"/>
            <a:ext cx="8318091" cy="15696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400" dirty="0"/>
              <a:t>A DFT algorithm has been used to analyze frequencies previously recorded by smartphone’s microphone.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400" dirty="0"/>
              <a:t>The system compare the frequencies and rewards the player according to how similar his voice was.</a:t>
            </a:r>
            <a:endParaRPr lang="en-US" sz="2400" dirty="0">
              <a:cs typeface="Calibri"/>
            </a:endParaRP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FBEEA504-05FB-124A-B8F9-57D15645BBB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14159" y="2418447"/>
            <a:ext cx="3132351" cy="4439553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4CAD8049-1B81-304A-8C66-24D80E8A60B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59848" y="3151253"/>
            <a:ext cx="4485787" cy="3069590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6DB6765F-3E36-9A4C-8E41-5F39830A69D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99456" y="3291865"/>
            <a:ext cx="4206570" cy="2366196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C26F5460-0670-2345-AE8C-90A89825FF4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471311" y="3042256"/>
            <a:ext cx="1818045" cy="323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46982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44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375A6FE3-6A86-F441-930B-5B7A839A2F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50447875"/>
              </p:ext>
            </p:extLst>
          </p:nvPr>
        </p:nvGraphicFramePr>
        <p:xfrm>
          <a:off x="0" y="393610"/>
          <a:ext cx="7005484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CasellaDiTesto 8">
            <a:extLst>
              <a:ext uri="{FF2B5EF4-FFF2-40B4-BE49-F238E27FC236}">
                <a16:creationId xmlns:a16="http://schemas.microsoft.com/office/drawing/2014/main" id="{D5F7D4A0-9F6D-9E48-8EEA-26BE71828584}"/>
              </a:ext>
            </a:extLst>
          </p:cNvPr>
          <p:cNvSpPr txBox="1"/>
          <p:nvPr/>
        </p:nvSpPr>
        <p:spPr>
          <a:xfrm>
            <a:off x="943897" y="2094271"/>
            <a:ext cx="74626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it-IT" sz="2400" dirty="0"/>
              <a:t>HOMMY </a:t>
            </a:r>
            <a:r>
              <a:rPr lang="it-IT" sz="2400" dirty="0" err="1"/>
              <a:t>plays</a:t>
            </a:r>
            <a:r>
              <a:rPr lang="it-IT" sz="2400" dirty="0"/>
              <a:t> music and </a:t>
            </a:r>
            <a:r>
              <a:rPr lang="it-IT" sz="2400" dirty="0" err="1"/>
              <a:t>each</a:t>
            </a:r>
            <a:r>
              <a:rPr lang="it-IT" sz="2400" dirty="0"/>
              <a:t> player </a:t>
            </a:r>
            <a:r>
              <a:rPr lang="it-IT" sz="2400" dirty="0" err="1"/>
              <a:t>has</a:t>
            </a:r>
            <a:r>
              <a:rPr lang="it-IT" sz="2400" dirty="0"/>
              <a:t> to dance. </a:t>
            </a:r>
            <a:r>
              <a:rPr lang="it-IT" sz="2400" dirty="0" err="1"/>
              <a:t>Suddenly</a:t>
            </a:r>
            <a:r>
              <a:rPr lang="it-IT" sz="2400" dirty="0"/>
              <a:t> HOMMY </a:t>
            </a:r>
            <a:r>
              <a:rPr lang="it-IT" sz="2400" dirty="0" err="1"/>
              <a:t>will</a:t>
            </a:r>
            <a:r>
              <a:rPr lang="it-IT" sz="2400" dirty="0"/>
              <a:t> stop the music and </a:t>
            </a:r>
            <a:r>
              <a:rPr lang="it-IT" sz="2400" dirty="0" err="1"/>
              <a:t>players</a:t>
            </a:r>
            <a:r>
              <a:rPr lang="it-IT" sz="2400" dirty="0"/>
              <a:t> </a:t>
            </a:r>
            <a:r>
              <a:rPr lang="it-IT" sz="2400" dirty="0" err="1"/>
              <a:t>should</a:t>
            </a:r>
            <a:r>
              <a:rPr lang="it-IT" sz="2400" dirty="0"/>
              <a:t> be ready to stop </a:t>
            </a:r>
            <a:r>
              <a:rPr lang="it-IT" sz="2400" dirty="0" err="1"/>
              <a:t>themselves</a:t>
            </a:r>
            <a:r>
              <a:rPr lang="it-IT" sz="2400" dirty="0"/>
              <a:t>. </a:t>
            </a:r>
            <a:r>
              <a:rPr lang="it-IT" sz="2400" dirty="0" err="1"/>
              <a:t>If</a:t>
            </a:r>
            <a:r>
              <a:rPr lang="it-IT" sz="2400" dirty="0"/>
              <a:t> </a:t>
            </a:r>
            <a:r>
              <a:rPr lang="it-IT" sz="2400" dirty="0" err="1"/>
              <a:t>anyone</a:t>
            </a:r>
            <a:r>
              <a:rPr lang="it-IT" sz="2400" dirty="0"/>
              <a:t> </a:t>
            </a:r>
            <a:r>
              <a:rPr lang="it-IT" sz="2400" dirty="0" err="1"/>
              <a:t>doesn’t</a:t>
            </a:r>
            <a:r>
              <a:rPr lang="it-IT" sz="2400" dirty="0"/>
              <a:t> dance </a:t>
            </a:r>
            <a:r>
              <a:rPr lang="it-IT" sz="2400" dirty="0" err="1"/>
              <a:t>while</a:t>
            </a:r>
            <a:r>
              <a:rPr lang="it-IT" sz="2400" dirty="0"/>
              <a:t> the music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playing</a:t>
            </a:r>
            <a:r>
              <a:rPr lang="it-IT" sz="2400" dirty="0"/>
              <a:t> or </a:t>
            </a:r>
            <a:r>
              <a:rPr lang="it-IT" sz="2400" dirty="0" err="1"/>
              <a:t>moves</a:t>
            </a:r>
            <a:r>
              <a:rPr lang="it-IT" sz="2400" dirty="0"/>
              <a:t> once </a:t>
            </a:r>
            <a:r>
              <a:rPr lang="it-IT" sz="2400" dirty="0" err="1"/>
              <a:t>it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stopped</a:t>
            </a:r>
            <a:r>
              <a:rPr lang="it-IT" sz="2400" dirty="0"/>
              <a:t>, </a:t>
            </a:r>
            <a:r>
              <a:rPr lang="it-IT" sz="2400" dirty="0" err="1"/>
              <a:t>then</a:t>
            </a:r>
            <a:r>
              <a:rPr lang="it-IT" sz="2400" dirty="0"/>
              <a:t> </a:t>
            </a:r>
            <a:r>
              <a:rPr lang="it-IT" sz="2400" dirty="0" err="1"/>
              <a:t>will</a:t>
            </a:r>
            <a:r>
              <a:rPr lang="it-IT" sz="2400" dirty="0"/>
              <a:t> </a:t>
            </a:r>
            <a:r>
              <a:rPr lang="it-IT" sz="2400" dirty="0" err="1"/>
              <a:t>lose</a:t>
            </a:r>
            <a:r>
              <a:rPr lang="it-IT" sz="2400" dirty="0"/>
              <a:t> the </a:t>
            </a:r>
            <a:r>
              <a:rPr lang="it-IT" sz="2400" dirty="0" err="1"/>
              <a:t>challenge</a:t>
            </a:r>
            <a:r>
              <a:rPr lang="it-IT" sz="2400" dirty="0"/>
              <a:t>.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6259661E-A8D2-4F4E-B306-BBA3FFA145B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20439" y="442714"/>
            <a:ext cx="1604181" cy="1604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2807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45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375A6FE3-6A86-F441-930B-5B7A839A2F9A}"/>
              </a:ext>
            </a:extLst>
          </p:cNvPr>
          <p:cNvGraphicFramePr/>
          <p:nvPr/>
        </p:nvGraphicFramePr>
        <p:xfrm>
          <a:off x="0" y="393610"/>
          <a:ext cx="7005484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CasellaDiTesto 8">
            <a:extLst>
              <a:ext uri="{FF2B5EF4-FFF2-40B4-BE49-F238E27FC236}">
                <a16:creationId xmlns:a16="http://schemas.microsoft.com/office/drawing/2014/main" id="{D5F7D4A0-9F6D-9E48-8EEA-26BE71828584}"/>
              </a:ext>
            </a:extLst>
          </p:cNvPr>
          <p:cNvSpPr txBox="1"/>
          <p:nvPr/>
        </p:nvSpPr>
        <p:spPr>
          <a:xfrm>
            <a:off x="914400" y="2046895"/>
            <a:ext cx="7462684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The system analyzes player’s movements by the smartphone’s accelerometer, then it decides if the player is "moving " based on tolerance parameters. 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6259661E-A8D2-4F4E-B306-BBA3FFA145B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20439" y="442714"/>
            <a:ext cx="1604181" cy="1604181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3E60F204-48EF-6546-8DB0-72D8FEBBBDC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80024" y="4049314"/>
            <a:ext cx="1631951" cy="1631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670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46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6259661E-A8D2-4F4E-B306-BBA3FFA14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0439" y="442714"/>
            <a:ext cx="1604181" cy="1604181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3E60F204-48EF-6546-8DB0-72D8FEBBBD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0444" y="1702444"/>
            <a:ext cx="1631951" cy="1631951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21D485CE-3E6E-454B-A726-7EDBB5CC71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9702" y="2032490"/>
            <a:ext cx="3132351" cy="4439553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60648792-9EF3-7547-8810-A64AF5E8B0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7719" y="1580801"/>
            <a:ext cx="3132351" cy="4439553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3BA63233-98AF-A64E-A0F8-7BF1583B11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216" y="1405878"/>
            <a:ext cx="4485787" cy="3069590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C7771F08-1CAE-7043-835C-8C22915D90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1499" y="1551516"/>
            <a:ext cx="4243929" cy="238721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0D6185C8-538E-984F-B7A9-92747134AF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4484" y="3541840"/>
            <a:ext cx="4485787" cy="306959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02F8B85D-3453-B44E-BECF-8DB90400C8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4066" y="3670391"/>
            <a:ext cx="4293748" cy="2415233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A88DB8F1-0A6B-C040-87FB-1F39B9E4A5B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97411" y="2172188"/>
            <a:ext cx="1894033" cy="3370450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2872835B-7B39-2F43-B9D0-A4A3D0508AD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530626" y="2563089"/>
            <a:ext cx="1898474" cy="3378353"/>
          </a:xfrm>
          <a:prstGeom prst="rect">
            <a:avLst/>
          </a:prstGeom>
        </p:spPr>
      </p:pic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375A6FE3-6A86-F441-930B-5B7A839A2F9A}"/>
              </a:ext>
            </a:extLst>
          </p:cNvPr>
          <p:cNvGraphicFramePr/>
          <p:nvPr/>
        </p:nvGraphicFramePr>
        <p:xfrm>
          <a:off x="0" y="393610"/>
          <a:ext cx="7005484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</p:spTree>
    <p:extLst>
      <p:ext uri="{BB962C8B-B14F-4D97-AF65-F5344CB8AC3E}">
        <p14:creationId xmlns:p14="http://schemas.microsoft.com/office/powerpoint/2010/main" val="59129818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7ACC80-CC07-B147-BAFF-79C686D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F95163-76A6-8847-8E41-D786FC6C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47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87AA9A-5969-6D48-95FE-7C9BF8101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60648792-9EF3-7547-8810-A64AF5E8B0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0635" y="366356"/>
            <a:ext cx="3132351" cy="4439553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0D6185C8-538E-984F-B7A9-92747134AF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4848" y="2694909"/>
            <a:ext cx="4485787" cy="3069590"/>
          </a:xfrm>
          <a:prstGeom prst="rect">
            <a:avLst/>
          </a:prstGeom>
        </p:spPr>
      </p:pic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375A6FE3-6A86-F441-930B-5B7A839A2F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5567321"/>
              </p:ext>
            </p:extLst>
          </p:nvPr>
        </p:nvGraphicFramePr>
        <p:xfrm>
          <a:off x="0" y="393610"/>
          <a:ext cx="7005484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8" name="Immagine 7">
            <a:extLst>
              <a:ext uri="{FF2B5EF4-FFF2-40B4-BE49-F238E27FC236}">
                <a16:creationId xmlns:a16="http://schemas.microsoft.com/office/drawing/2014/main" id="{477966B0-5E14-494A-BF85-7A272568773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73806" y="2795246"/>
            <a:ext cx="4227870" cy="2378177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2AC3EAD2-3F98-3A43-B214-4EC364C7C38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581502" y="938820"/>
            <a:ext cx="1852343" cy="3296263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B0B7FDE-B4F6-6148-B950-3621404EA5A4}"/>
              </a:ext>
            </a:extLst>
          </p:cNvPr>
          <p:cNvSpPr txBox="1"/>
          <p:nvPr/>
        </p:nvSpPr>
        <p:spPr>
          <a:xfrm>
            <a:off x="722670" y="1696065"/>
            <a:ext cx="74307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000" dirty="0"/>
              <a:t>At the end of the game, HOMMY counts the points of each challenge and decides who is the winner.</a:t>
            </a:r>
          </a:p>
        </p:txBody>
      </p:sp>
    </p:spTree>
    <p:extLst>
      <p:ext uri="{BB962C8B-B14F-4D97-AF65-F5344CB8AC3E}">
        <p14:creationId xmlns:p14="http://schemas.microsoft.com/office/powerpoint/2010/main" val="9795770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2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9972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14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DF048C38-E301-2A47-A5F3-D3B231B14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83" y="4267832"/>
            <a:ext cx="5111407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25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7121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BE3D2AB2-A98D-A84E-841E-B2BB37E1E7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709770" y="1825674"/>
            <a:ext cx="4141760" cy="4121051"/>
          </a:xfrm>
          <a:prstGeom prst="rect">
            <a:avLst/>
          </a:prstGeom>
        </p:spPr>
      </p:pic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451C684A-0F9B-2043-B833-9AF86E480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6B8A9EA-F3E9-1848-AE92-9487CCA22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48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744573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57DDDC-0764-3348-B707-BBB9F87CB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967" y="1229064"/>
            <a:ext cx="3458045" cy="1364107"/>
          </a:xfrm>
        </p:spPr>
        <p:txBody>
          <a:bodyPr>
            <a:normAutofit/>
          </a:bodyPr>
          <a:lstStyle/>
          <a:p>
            <a:pPr algn="ctr"/>
            <a:r>
              <a:rPr lang="it-IT" sz="5400" b="1" dirty="0">
                <a:latin typeface="Gugi" pitchFamily="2" charset="-127"/>
                <a:ea typeface="Gugi" pitchFamily="2" charset="-127"/>
              </a:rPr>
              <a:t>HOMMY</a:t>
            </a:r>
            <a:endParaRPr lang="it-IT" sz="5400" dirty="0"/>
          </a:p>
        </p:txBody>
      </p:sp>
      <p:sp>
        <p:nvSpPr>
          <p:cNvPr id="16" name="Freeform: Shape 8">
            <a:extLst>
              <a:ext uri="{FF2B5EF4-FFF2-40B4-BE49-F238E27FC236}">
                <a16:creationId xmlns:a16="http://schemas.microsoft.com/office/drawing/2014/main" id="{4F74D28C-3268-4E35-8EE1-D92CB4A85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0">
            <a:extLst>
              <a:ext uri="{FF2B5EF4-FFF2-40B4-BE49-F238E27FC236}">
                <a16:creationId xmlns:a16="http://schemas.microsoft.com/office/drawing/2014/main" id="{58D44E42-C462-4105-BC86-FE75B4E3C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024154" cy="6858000"/>
          </a:xfrm>
          <a:custGeom>
            <a:avLst/>
            <a:gdLst>
              <a:gd name="connsiteX0" fmla="*/ 70374 w 6024154"/>
              <a:gd name="connsiteY0" fmla="*/ 0 h 6858000"/>
              <a:gd name="connsiteX1" fmla="*/ 6024154 w 6024154"/>
              <a:gd name="connsiteY1" fmla="*/ 0 h 6858000"/>
              <a:gd name="connsiteX2" fmla="*/ 6024154 w 6024154"/>
              <a:gd name="connsiteY2" fmla="*/ 6858000 h 6858000"/>
              <a:gd name="connsiteX3" fmla="*/ 3587167 w 6024154"/>
              <a:gd name="connsiteY3" fmla="*/ 6858000 h 6858000"/>
              <a:gd name="connsiteX4" fmla="*/ 3474220 w 6024154"/>
              <a:gd name="connsiteY4" fmla="*/ 6800152 h 6858000"/>
              <a:gd name="connsiteX5" fmla="*/ 0 w 6024154"/>
              <a:gd name="connsiteY5" fmla="*/ 962844 h 6858000"/>
              <a:gd name="connsiteX6" fmla="*/ 34274 w 6024154"/>
              <a:gd name="connsiteY6" fmla="*/ 2840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70374" y="0"/>
                </a:moveTo>
                <a:lnTo>
                  <a:pt x="6024154" y="0"/>
                </a:lnTo>
                <a:lnTo>
                  <a:pt x="6024154" y="6858000"/>
                </a:lnTo>
                <a:lnTo>
                  <a:pt x="3587167" y="6858000"/>
                </a:lnTo>
                <a:lnTo>
                  <a:pt x="3474220" y="6800152"/>
                </a:lnTo>
                <a:cubicBezTo>
                  <a:pt x="1404818" y="5675986"/>
                  <a:pt x="0" y="3483472"/>
                  <a:pt x="0" y="962844"/>
                </a:cubicBezTo>
                <a:cubicBezTo>
                  <a:pt x="0" y="733696"/>
                  <a:pt x="11610" y="507260"/>
                  <a:pt x="34274" y="28409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Segnaposto contenuto 6">
            <a:extLst>
              <a:ext uri="{FF2B5EF4-FFF2-40B4-BE49-F238E27FC236}">
                <a16:creationId xmlns:a16="http://schemas.microsoft.com/office/drawing/2014/main" id="{00AFB2DA-7766-974D-8402-5A4D564B3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881" y="1648690"/>
            <a:ext cx="3116814" cy="3101230"/>
          </a:xfrm>
          <a:prstGeom prst="rect">
            <a:avLst/>
          </a:pr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BF45826-7C7D-714D-A8EF-7BCBF57E8D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8044" y="3661692"/>
            <a:ext cx="5001892" cy="2475873"/>
          </a:xfrm>
        </p:spPr>
        <p:txBody>
          <a:bodyPr anchor="t">
            <a:normAutofit/>
          </a:bodyPr>
          <a:lstStyle/>
          <a:p>
            <a:r>
              <a:rPr lang="it-IT" sz="2400" b="1" dirty="0"/>
              <a:t>Politecnico di Torino </a:t>
            </a:r>
          </a:p>
          <a:p>
            <a:endParaRPr lang="it-IT" sz="2400" b="1" dirty="0"/>
          </a:p>
          <a:p>
            <a:r>
              <a:rPr lang="it-IT" sz="2400" b="1" dirty="0"/>
              <a:t> Ambient Intelligence 01QZPLZ</a:t>
            </a:r>
          </a:p>
          <a:p>
            <a:pPr marL="0" indent="0">
              <a:buNone/>
            </a:pPr>
            <a:endParaRPr lang="it-IT" sz="1800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58B827A9-4E5C-314A-92A8-A25CFAD784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768" y="5616572"/>
            <a:ext cx="2198850" cy="96749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20D43920-C653-D443-B6D8-688950052C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68" y="401781"/>
            <a:ext cx="3341208" cy="845129"/>
          </a:xfrm>
          <a:prstGeom prst="rect">
            <a:avLst/>
          </a:prstGeom>
        </p:spPr>
      </p:pic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D090F3EA-8250-7745-9CB7-B307245B4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HOMMY - Ambient Intelligence 2018 - Politecnico di Torino</a:t>
            </a:r>
          </a:p>
        </p:txBody>
      </p:sp>
      <p:sp>
        <p:nvSpPr>
          <p:cNvPr id="13" name="Segnaposto numero diapositiva 12">
            <a:extLst>
              <a:ext uri="{FF2B5EF4-FFF2-40B4-BE49-F238E27FC236}">
                <a16:creationId xmlns:a16="http://schemas.microsoft.com/office/drawing/2014/main" id="{EA2EFEB7-1E7C-E640-B9EC-2DD4BD23B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49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637202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Segnaposto contenuto 5">
            <a:extLst>
              <a:ext uri="{FF2B5EF4-FFF2-40B4-BE49-F238E27FC236}">
                <a16:creationId xmlns:a16="http://schemas.microsoft.com/office/drawing/2014/main" id="{424E1FD3-D6C1-334C-9DBC-FC45667E30E7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4339505"/>
              </p:ext>
            </p:extLst>
          </p:nvPr>
        </p:nvGraphicFramePr>
        <p:xfrm>
          <a:off x="552450" y="209807"/>
          <a:ext cx="10515600" cy="5843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F0BD940-879C-E24F-B21D-B16FABA90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966F4D9-18FD-384B-AF93-CD1618344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12720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2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9972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14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DF048C38-E301-2A47-A5F3-D3B231B14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83" y="4267832"/>
            <a:ext cx="5111407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solidFill>
                  <a:srgbClr val="000000"/>
                </a:solidFill>
              </a:rPr>
              <a:t>THE GAME</a:t>
            </a:r>
            <a:endParaRPr lang="en-US" b="1" kern="1200">
              <a:solidFill>
                <a:srgbClr val="00000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5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7121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BE3D2AB2-A98D-A84E-841E-B2BB37E1E7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709770" y="1825674"/>
            <a:ext cx="4141760" cy="4121051"/>
          </a:xfrm>
          <a:prstGeom prst="rect">
            <a:avLst/>
          </a:prstGeom>
        </p:spPr>
      </p:pic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451C684A-0F9B-2043-B833-9AF86E480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6B8A9EA-F3E9-1848-AE92-9487CCA22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3876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magine 11">
            <a:extLst>
              <a:ext uri="{FF2B5EF4-FFF2-40B4-BE49-F238E27FC236}">
                <a16:creationId xmlns:a16="http://schemas.microsoft.com/office/drawing/2014/main" id="{9BFCF767-45B1-E147-96C2-552AC2BBC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435" y="1961534"/>
            <a:ext cx="3132351" cy="4439553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402A88B7-E946-0F47-B167-C88A2792ED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8223" y="2595717"/>
            <a:ext cx="1842064" cy="3277972"/>
          </a:xfrm>
          <a:prstGeom prst="rect">
            <a:avLst/>
          </a:prstGeom>
        </p:spPr>
      </p:pic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457AA7C-2C9F-3840-8BC0-4736B5DBB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F0137E0-86EF-AF4B-8C43-98681CB0D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7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4D9EB8B-DAF3-6C41-9268-683D7F3B60D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52FC88ED-C23D-5047-8E4C-3468BA3018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0566" y="846136"/>
            <a:ext cx="4282252" cy="2408767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0DA49330-524A-BD41-956B-465B7F025E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8798" y="728119"/>
            <a:ext cx="4485787" cy="3069590"/>
          </a:xfrm>
          <a:prstGeom prst="rect">
            <a:avLst/>
          </a:prstGeom>
        </p:spPr>
      </p:pic>
      <p:graphicFrame>
        <p:nvGraphicFramePr>
          <p:cNvPr id="17" name="Diagramma 16">
            <a:extLst>
              <a:ext uri="{FF2B5EF4-FFF2-40B4-BE49-F238E27FC236}">
                <a16:creationId xmlns:a16="http://schemas.microsoft.com/office/drawing/2014/main" id="{2F326D6E-E57B-B44F-A5D5-1C72562E7A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3468077"/>
              </p:ext>
            </p:extLst>
          </p:nvPr>
        </p:nvGraphicFramePr>
        <p:xfrm>
          <a:off x="332661" y="420538"/>
          <a:ext cx="5126227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14" name="Elemento grafico 13" descr="WiFi">
            <a:extLst>
              <a:ext uri="{FF2B5EF4-FFF2-40B4-BE49-F238E27FC236}">
                <a16:creationId xmlns:a16="http://schemas.microsoft.com/office/drawing/2014/main" id="{2FB9C4F6-53C5-984B-AB27-2D8AB47A55C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641093" y="1378174"/>
            <a:ext cx="914400" cy="914400"/>
          </a:xfrm>
          <a:prstGeom prst="rect">
            <a:avLst/>
          </a:prstGeom>
        </p:spPr>
      </p:pic>
      <p:pic>
        <p:nvPicPr>
          <p:cNvPr id="16" name="Elemento grafico 15" descr="WirelessRouter">
            <a:extLst>
              <a:ext uri="{FF2B5EF4-FFF2-40B4-BE49-F238E27FC236}">
                <a16:creationId xmlns:a16="http://schemas.microsoft.com/office/drawing/2014/main" id="{2B34A68B-26E1-8340-B98F-CA2E0BA5ED6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6650565" y="4441151"/>
            <a:ext cx="1313563" cy="131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6491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0DA49330-524A-BD41-956B-465B7F025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8798" y="728119"/>
            <a:ext cx="4485787" cy="3069590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9BFCF767-45B1-E147-96C2-552AC2BBCB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435" y="1961534"/>
            <a:ext cx="3132351" cy="4439553"/>
          </a:xfrm>
          <a:prstGeom prst="rect">
            <a:avLst/>
          </a:prstGeom>
        </p:spPr>
      </p:pic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457AA7C-2C9F-3840-8BC0-4736B5DBB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F0137E0-86EF-AF4B-8C43-98681CB0D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8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4D9EB8B-DAF3-6C41-9268-683D7F3B60D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pic>
        <p:nvPicPr>
          <p:cNvPr id="14" name="Elemento grafico 13" descr="WiFi">
            <a:extLst>
              <a:ext uri="{FF2B5EF4-FFF2-40B4-BE49-F238E27FC236}">
                <a16:creationId xmlns:a16="http://schemas.microsoft.com/office/drawing/2014/main" id="{2FB9C4F6-53C5-984B-AB27-2D8AB47A55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641093" y="1378174"/>
            <a:ext cx="914400" cy="914400"/>
          </a:xfrm>
          <a:prstGeom prst="rect">
            <a:avLst/>
          </a:prstGeom>
        </p:spPr>
      </p:pic>
      <p:pic>
        <p:nvPicPr>
          <p:cNvPr id="16" name="Elemento grafico 15" descr="WirelessRouter">
            <a:extLst>
              <a:ext uri="{FF2B5EF4-FFF2-40B4-BE49-F238E27FC236}">
                <a16:creationId xmlns:a16="http://schemas.microsoft.com/office/drawing/2014/main" id="{2B34A68B-26E1-8340-B98F-CA2E0BA5ED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650565" y="4441151"/>
            <a:ext cx="1313563" cy="1313563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45C90F3C-C7C9-B641-B30F-57BF41B4420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01924" y="2548546"/>
            <a:ext cx="1845959" cy="3284902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E3EC1C45-7929-5D4D-9D73-2442929E184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78703" y="871506"/>
            <a:ext cx="4225975" cy="2377111"/>
          </a:xfrm>
          <a:prstGeom prst="rect">
            <a:avLst/>
          </a:prstGeom>
        </p:spPr>
      </p:pic>
      <p:graphicFrame>
        <p:nvGraphicFramePr>
          <p:cNvPr id="20" name="Diagramma 19">
            <a:extLst>
              <a:ext uri="{FF2B5EF4-FFF2-40B4-BE49-F238E27FC236}">
                <a16:creationId xmlns:a16="http://schemas.microsoft.com/office/drawing/2014/main" id="{1097E774-CF80-BD40-9D56-97A2B01CC5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89462939"/>
              </p:ext>
            </p:extLst>
          </p:nvPr>
        </p:nvGraphicFramePr>
        <p:xfrm>
          <a:off x="332661" y="420538"/>
          <a:ext cx="5126227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</p:spTree>
    <p:extLst>
      <p:ext uri="{BB962C8B-B14F-4D97-AF65-F5344CB8AC3E}">
        <p14:creationId xmlns:p14="http://schemas.microsoft.com/office/powerpoint/2010/main" val="2667251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0DA49330-524A-BD41-956B-465B7F025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8798" y="728119"/>
            <a:ext cx="4485787" cy="3069590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9BFCF767-45B1-E147-96C2-552AC2BBCB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0551" y="1879251"/>
            <a:ext cx="3132351" cy="4439553"/>
          </a:xfrm>
          <a:prstGeom prst="rect">
            <a:avLst/>
          </a:prstGeom>
        </p:spPr>
      </p:pic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457AA7C-2C9F-3840-8BC0-4736B5DBB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HOMMY - Ambient Intelligence 2018 - Politecnico di Torino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F0137E0-86EF-AF4B-8C43-98681CB0D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D728-DD9A-CC49-8E88-AF9A60584461}" type="slidenum">
              <a:rPr lang="it-IT" smtClean="0"/>
              <a:t>9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4D9EB8B-DAF3-6C41-9268-683D7F3B60D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/>
          </a:blip>
          <a:srcRect r="336" b="-4"/>
          <a:stretch/>
        </p:blipFill>
        <p:spPr>
          <a:xfrm>
            <a:off x="10714008" y="5076635"/>
            <a:ext cx="1010612" cy="1008989"/>
          </a:xfrm>
          <a:prstGeom prst="rect">
            <a:avLst/>
          </a:prstGeom>
        </p:spPr>
      </p:pic>
      <p:pic>
        <p:nvPicPr>
          <p:cNvPr id="14" name="Elemento grafico 13" descr="WiFi">
            <a:extLst>
              <a:ext uri="{FF2B5EF4-FFF2-40B4-BE49-F238E27FC236}">
                <a16:creationId xmlns:a16="http://schemas.microsoft.com/office/drawing/2014/main" id="{2FB9C4F6-53C5-984B-AB27-2D8AB47A55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631546" y="1348514"/>
            <a:ext cx="914400" cy="914400"/>
          </a:xfrm>
          <a:prstGeom prst="rect">
            <a:avLst/>
          </a:prstGeom>
        </p:spPr>
      </p:pic>
      <p:pic>
        <p:nvPicPr>
          <p:cNvPr id="16" name="Elemento grafico 15" descr="WirelessRouter">
            <a:extLst>
              <a:ext uri="{FF2B5EF4-FFF2-40B4-BE49-F238E27FC236}">
                <a16:creationId xmlns:a16="http://schemas.microsoft.com/office/drawing/2014/main" id="{2B34A68B-26E1-8340-B98F-CA2E0BA5ED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650565" y="4441151"/>
            <a:ext cx="1313563" cy="1313563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E3EC1C45-7929-5D4D-9D73-2442929E184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78703" y="871506"/>
            <a:ext cx="4225975" cy="2377111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F04736A1-9E24-534E-A309-EB31D2F2A5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2424" y="1879251"/>
            <a:ext cx="3132351" cy="4439553"/>
          </a:xfrm>
          <a:prstGeom prst="rect">
            <a:avLst/>
          </a:prstGeom>
        </p:spPr>
      </p:pic>
      <p:pic>
        <p:nvPicPr>
          <p:cNvPr id="17" name="Elemento grafico 16" descr="WiFi">
            <a:extLst>
              <a:ext uri="{FF2B5EF4-FFF2-40B4-BE49-F238E27FC236}">
                <a16:creationId xmlns:a16="http://schemas.microsoft.com/office/drawing/2014/main" id="{896BE605-6865-EE41-B47A-A29CD37967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264521" y="1348514"/>
            <a:ext cx="914400" cy="914400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54B28E24-0796-CA44-AC9A-550C7815600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28856" y="2476704"/>
            <a:ext cx="1842086" cy="3278010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12192CDA-E81D-994C-AC98-0CBDE4D176B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01446" y="2478971"/>
            <a:ext cx="1840812" cy="3275743"/>
          </a:xfrm>
          <a:prstGeom prst="rect">
            <a:avLst/>
          </a:prstGeom>
        </p:spPr>
      </p:pic>
      <p:pic>
        <p:nvPicPr>
          <p:cNvPr id="20" name="Elemento grafico 19" descr="Crown">
            <a:extLst>
              <a:ext uri="{FF2B5EF4-FFF2-40B4-BE49-F238E27FC236}">
                <a16:creationId xmlns:a16="http://schemas.microsoft.com/office/drawing/2014/main" id="{2DA693CB-C5A2-654C-81CF-2B1FB01DB25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48424" y="748794"/>
            <a:ext cx="914400" cy="914400"/>
          </a:xfrm>
          <a:prstGeom prst="rect">
            <a:avLst/>
          </a:prstGeom>
        </p:spPr>
      </p:pic>
      <p:graphicFrame>
        <p:nvGraphicFramePr>
          <p:cNvPr id="21" name="Diagramma 20">
            <a:extLst>
              <a:ext uri="{FF2B5EF4-FFF2-40B4-BE49-F238E27FC236}">
                <a16:creationId xmlns:a16="http://schemas.microsoft.com/office/drawing/2014/main" id="{C67F90F3-D143-7441-B2A2-0C8DC04B76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80433728"/>
              </p:ext>
            </p:extLst>
          </p:nvPr>
        </p:nvGraphicFramePr>
        <p:xfrm>
          <a:off x="1486785" y="231950"/>
          <a:ext cx="5126227" cy="8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</p:spTree>
    <p:extLst>
      <p:ext uri="{BB962C8B-B14F-4D97-AF65-F5344CB8AC3E}">
        <p14:creationId xmlns:p14="http://schemas.microsoft.com/office/powerpoint/2010/main" val="25660871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6513</TotalTime>
  <Words>1502</Words>
  <Application>Microsoft Macintosh PowerPoint</Application>
  <PresentationFormat>Widescreen</PresentationFormat>
  <Paragraphs>258</Paragraphs>
  <Slides>49</Slides>
  <Notes>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49</vt:i4>
      </vt:variant>
    </vt:vector>
  </HeadingPairs>
  <TitlesOfParts>
    <vt:vector size="59" baseType="lpstr">
      <vt:lpstr>Gugi</vt:lpstr>
      <vt:lpstr>-apple-system</vt:lpstr>
      <vt:lpstr>Arial</vt:lpstr>
      <vt:lpstr>Calibri</vt:lpstr>
      <vt:lpstr>Calibri</vt:lpstr>
      <vt:lpstr>Calibri Light</vt:lpstr>
      <vt:lpstr>Calibriù</vt:lpstr>
      <vt:lpstr>Consolas</vt:lpstr>
      <vt:lpstr>Wingdings</vt:lpstr>
      <vt:lpstr>Tema di Office</vt:lpstr>
      <vt:lpstr>HOMMY</vt:lpstr>
      <vt:lpstr>A Short Introduction </vt:lpstr>
      <vt:lpstr>The Vision</vt:lpstr>
      <vt:lpstr>TEAM</vt:lpstr>
      <vt:lpstr>Presentazione standard di PowerPoint</vt:lpstr>
      <vt:lpstr>THE GAME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SYSTEM ARCHITECTURE</vt:lpstr>
      <vt:lpstr>Presentazione standard di PowerPoint</vt:lpstr>
      <vt:lpstr>LET’S BE TECHNICAL</vt:lpstr>
      <vt:lpstr>MAIN HUB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Server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Android App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Games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DEMO</vt:lpstr>
      <vt:lpstr>HOMMY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Gianluca Gortan</dc:creator>
  <cp:lastModifiedBy>Gianluca Gortan</cp:lastModifiedBy>
  <cp:revision>5</cp:revision>
  <cp:lastPrinted>2018-09-18T06:35:38Z</cp:lastPrinted>
  <dcterms:created xsi:type="dcterms:W3CDTF">2018-09-13T14:32:06Z</dcterms:created>
  <dcterms:modified xsi:type="dcterms:W3CDTF">2018-09-18T07:00:32Z</dcterms:modified>
</cp:coreProperties>
</file>

<file path=docProps/thumbnail.jpeg>
</file>